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2" r:id="rId2"/>
    <p:sldId id="272" r:id="rId3"/>
    <p:sldId id="271" r:id="rId4"/>
    <p:sldId id="273" r:id="rId5"/>
    <p:sldId id="275" r:id="rId6"/>
    <p:sldId id="274" r:id="rId7"/>
    <p:sldId id="279" r:id="rId8"/>
    <p:sldId id="277" r:id="rId9"/>
    <p:sldId id="278" r:id="rId10"/>
    <p:sldId id="280" r:id="rId11"/>
    <p:sldId id="282" r:id="rId12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A499"/>
    <a:srgbClr val="009999"/>
    <a:srgbClr val="006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890" autoAdjust="0"/>
  </p:normalViewPr>
  <p:slideViewPr>
    <p:cSldViewPr snapToGrid="0">
      <p:cViewPr>
        <p:scale>
          <a:sx n="75" d="100"/>
          <a:sy n="75" d="100"/>
        </p:scale>
        <p:origin x="1920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4D9093-6A61-4E9A-A596-EC1ADD071F9D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279AA-D91A-4194-A15D-7513555E5F1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60754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279AA-D91A-4194-A15D-7513555E5F10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67852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279AA-D91A-4194-A15D-7513555E5F10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03479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279AA-D91A-4194-A15D-7513555E5F10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69761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279AA-D91A-4194-A15D-7513555E5F10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69761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279AA-D91A-4194-A15D-7513555E5F10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19243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279AA-D91A-4194-A15D-7513555E5F10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33994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279AA-D91A-4194-A15D-7513555E5F10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5470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279AA-D91A-4194-A15D-7513555E5F10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9908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279AA-D91A-4194-A15D-7513555E5F10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63315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E279AA-D91A-4194-A15D-7513555E5F10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10204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8E0AF28-9CB1-1904-0F01-9053728886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C3F9F30-0887-C10F-2829-401462CE20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793E02D9-7C7E-1548-9AED-D23FE9390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4375A19-2B08-2515-3C1C-FD9E81B6F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0C9FB99-ECDF-148E-F8D6-388F81DB1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550505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37549AA-52B1-055A-8347-FE09F5149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86B51411-F73C-A015-82B0-4EB70C9B88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C10D389-BCBA-04F2-3431-D6CBBC207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269C10D-D58A-3805-1976-D0B0A5433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3C22F65-9276-D2C9-CF04-474CF9C3C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359521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8EDCA610-C679-B9D0-D9F2-F05C024249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0A094873-C520-5F4C-6749-EED9D14EE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97704F1A-CB67-0FFE-4DB2-1B66AC63F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08FF499-1C1A-20B6-93FB-246944D80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4084657-9E36-EF09-3118-A033186FE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39320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EC66082-FBFD-1F10-23CA-2CE633A61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25D666C-7E55-1960-4FF4-6BAAA8803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F2B8CECE-A743-D3B3-570A-EBF210F8F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1255FD33-4202-AA39-48AE-D09E14E42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FDF883C-E5E3-AC07-786F-F8C81C6C6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7664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B60B1CB-CA8C-8755-08E9-F875235F0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72EC0D14-8FD1-6792-8B79-D7D06BC789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0757BB12-2B82-B542-622F-DA1502620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AA747DD-5B89-2DB2-0640-1DD93A8DE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61585D64-3C20-88C9-2388-2E422E438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633299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034A0FE-5DE7-16F8-FCDC-F8FFEDA2A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546BA21-9748-1BF1-3377-2C0716D9E7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DC12CA51-10CB-8D34-49B7-EF8CF51604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673E3C99-53BD-2399-E817-9BF7395CC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92CE52BF-23BE-80E1-BA7B-06411809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4CAB1ED-E45E-9698-BAF6-BD81BD8D2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28312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539922A-3514-333B-F34B-567DE8A0D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7FED7BC-9B69-21DD-D1A7-B07054875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94BECF26-57F6-6341-6CAF-BBF196CED8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FFE991E4-90F4-4103-4406-BF31D710E1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0C3E2CCC-9A9F-B909-D263-9B1D9CD54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32F64022-7E49-E8B4-857D-E8F6BD28B0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A77625AA-A2BE-386B-C8DD-3C13416F2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1ADAA243-79F0-E837-09A4-2ED36078E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32060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854E782-0370-2226-E6F7-3422A72AA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E40F7D57-92FB-7844-AEB0-F8DEC8E69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F79397D5-5017-7A29-9C4D-4EF3E84EF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BE239238-E6CE-5B6A-3A76-6870A78A7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13252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4B39C28B-AE55-433C-DBD6-F2AF56229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AF45F86C-513B-27E0-2702-80786828D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E6FDE277-7D19-609C-70F9-390F29AF4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88945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0F30042-418F-0F4C-A1E5-BB32215EE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91A88B6-7848-5E67-D7CC-87F1910C4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BECEC083-CF00-D082-6866-CBEAEFCE71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E59F0918-0E71-E27F-D2F6-A444E0D50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F2C0590D-B7D3-EA1B-03A3-B05E9F857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2F64E3A6-808B-A75E-0EEE-32C3B6F00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6999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BBC9B0D-27CE-69AC-5964-6E2C173F7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E8FBBA8F-F7F4-E7FF-4FB4-4074A05E4F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452754F3-EF80-AE49-9745-DFC84A4DDB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4211CDA5-333D-E7A2-2C9F-565A98736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AAEBDC28-FD85-1025-2CEF-63C377415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8D0C1CE5-EC3E-9FFF-014F-B1D546C42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66512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5758E721-ABC2-E9AD-AA91-2911080FA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C573301A-7383-8EB6-871A-2AB84CB21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336DAD42-763C-610F-169D-3F06023A5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211B11-2336-4AB3-A2DE-E49ABFB29C77}" type="datetimeFigureOut">
              <a:rPr lang="cs-CZ" smtClean="0"/>
              <a:t>14.02.2025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6EE4095-A68C-6D54-9393-004CA1E3C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B3425E98-3092-244C-FD82-5696AC285F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925F65-4DB0-4807-9842-2FB0B2503F6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42165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úhlý trojúhelník 2">
            <a:extLst>
              <a:ext uri="{FF2B5EF4-FFF2-40B4-BE49-F238E27FC236}">
                <a16:creationId xmlns:a16="http://schemas.microsoft.com/office/drawing/2014/main" id="{E4F507EE-658E-A6DE-F5FD-DF90C2D2AFDA}"/>
              </a:ext>
            </a:extLst>
          </p:cNvPr>
          <p:cNvSpPr/>
          <p:nvPr/>
        </p:nvSpPr>
        <p:spPr>
          <a:xfrm rot="5400000">
            <a:off x="-2" y="0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Šikmý pruh 28">
            <a:extLst>
              <a:ext uri="{FF2B5EF4-FFF2-40B4-BE49-F238E27FC236}">
                <a16:creationId xmlns:a16="http://schemas.microsoft.com/office/drawing/2014/main" id="{2F90B9C3-0CCD-3434-6263-61C357AB294C}"/>
              </a:ext>
            </a:extLst>
          </p:cNvPr>
          <p:cNvSpPr>
            <a:spLocks noChangeAspect="1"/>
          </p:cNvSpPr>
          <p:nvPr/>
        </p:nvSpPr>
        <p:spPr>
          <a:xfrm>
            <a:off x="-2" y="0"/>
            <a:ext cx="3276000" cy="3276000"/>
          </a:xfrm>
          <a:prstGeom prst="diagStripe">
            <a:avLst/>
          </a:prstGeom>
          <a:solidFill>
            <a:srgbClr val="34A4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solidFill>
                <a:schemeClr val="tx1"/>
              </a:solidFill>
            </a:endParaRPr>
          </a:p>
        </p:txBody>
      </p:sp>
      <p:sp>
        <p:nvSpPr>
          <p:cNvPr id="31" name="Šikmý pruh 30">
            <a:extLst>
              <a:ext uri="{FF2B5EF4-FFF2-40B4-BE49-F238E27FC236}">
                <a16:creationId xmlns:a16="http://schemas.microsoft.com/office/drawing/2014/main" id="{9D17EE2A-C68D-FB0B-F210-7B38A8390EE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656000" cy="1656000"/>
          </a:xfrm>
          <a:prstGeom prst="diagStripe">
            <a:avLst/>
          </a:prstGeom>
          <a:solidFill>
            <a:srgbClr val="34A4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" name="Pravoúhlý trojúhelník 3">
            <a:extLst>
              <a:ext uri="{FF2B5EF4-FFF2-40B4-BE49-F238E27FC236}">
                <a16:creationId xmlns:a16="http://schemas.microsoft.com/office/drawing/2014/main" id="{E69420C8-DF01-8641-FEFB-B9B8C3036323}"/>
              </a:ext>
            </a:extLst>
          </p:cNvPr>
          <p:cNvSpPr/>
          <p:nvPr/>
        </p:nvSpPr>
        <p:spPr>
          <a:xfrm rot="16200000">
            <a:off x="8949178" y="3615178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Šikmý pruh 38">
            <a:extLst>
              <a:ext uri="{FF2B5EF4-FFF2-40B4-BE49-F238E27FC236}">
                <a16:creationId xmlns:a16="http://schemas.microsoft.com/office/drawing/2014/main" id="{47E1A3C1-A35B-22C8-7180-569D747AA9C2}"/>
              </a:ext>
            </a:extLst>
          </p:cNvPr>
          <p:cNvSpPr>
            <a:spLocks noChangeAspect="1"/>
          </p:cNvSpPr>
          <p:nvPr/>
        </p:nvSpPr>
        <p:spPr>
          <a:xfrm rot="10800000">
            <a:off x="10535999" y="5202000"/>
            <a:ext cx="1656000" cy="1656000"/>
          </a:xfrm>
          <a:prstGeom prst="diagStripe">
            <a:avLst/>
          </a:prstGeom>
          <a:solidFill>
            <a:srgbClr val="34A4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3" name="Šikmý pruh 42">
            <a:extLst>
              <a:ext uri="{FF2B5EF4-FFF2-40B4-BE49-F238E27FC236}">
                <a16:creationId xmlns:a16="http://schemas.microsoft.com/office/drawing/2014/main" id="{8598BA98-197C-CA12-ABC5-12A64584AAEE}"/>
              </a:ext>
            </a:extLst>
          </p:cNvPr>
          <p:cNvSpPr>
            <a:spLocks noChangeAspect="1"/>
          </p:cNvSpPr>
          <p:nvPr/>
        </p:nvSpPr>
        <p:spPr>
          <a:xfrm rot="10800000">
            <a:off x="8915998" y="3581999"/>
            <a:ext cx="3276000" cy="3276000"/>
          </a:xfrm>
          <a:prstGeom prst="diagStripe">
            <a:avLst/>
          </a:prstGeom>
          <a:solidFill>
            <a:srgbClr val="34A4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2" name="Pravoúhlý trojúhelník 1">
            <a:extLst>
              <a:ext uri="{FF2B5EF4-FFF2-40B4-BE49-F238E27FC236}">
                <a16:creationId xmlns:a16="http://schemas.microsoft.com/office/drawing/2014/main" id="{34CB9E21-9E63-E630-CEF9-3BC125CB1220}"/>
              </a:ext>
            </a:extLst>
          </p:cNvPr>
          <p:cNvSpPr/>
          <p:nvPr/>
        </p:nvSpPr>
        <p:spPr>
          <a:xfrm rot="5400000">
            <a:off x="0" y="0"/>
            <a:ext cx="876693" cy="876693"/>
          </a:xfrm>
          <a:prstGeom prst="rtTriangle">
            <a:avLst/>
          </a:prstGeom>
          <a:solidFill>
            <a:srgbClr val="34A4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Pravoúhlý trojúhelník 4">
            <a:extLst>
              <a:ext uri="{FF2B5EF4-FFF2-40B4-BE49-F238E27FC236}">
                <a16:creationId xmlns:a16="http://schemas.microsoft.com/office/drawing/2014/main" id="{E3F904FF-7439-89DC-BDDE-7E0FEAB82FD9}"/>
              </a:ext>
            </a:extLst>
          </p:cNvPr>
          <p:cNvSpPr/>
          <p:nvPr/>
        </p:nvSpPr>
        <p:spPr>
          <a:xfrm rot="16200000">
            <a:off x="11315307" y="5981307"/>
            <a:ext cx="876693" cy="876693"/>
          </a:xfrm>
          <a:prstGeom prst="rtTriangle">
            <a:avLst/>
          </a:prstGeom>
          <a:solidFill>
            <a:srgbClr val="34A49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6" name="TextovéPole 5">
            <a:extLst>
              <a:ext uri="{FF2B5EF4-FFF2-40B4-BE49-F238E27FC236}">
                <a16:creationId xmlns:a16="http://schemas.microsoft.com/office/drawing/2014/main" id="{349DF2DD-A981-2C5A-EBE4-075927582282}"/>
              </a:ext>
            </a:extLst>
          </p:cNvPr>
          <p:cNvSpPr txBox="1"/>
          <p:nvPr/>
        </p:nvSpPr>
        <p:spPr>
          <a:xfrm>
            <a:off x="3103450" y="2367171"/>
            <a:ext cx="59851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6600" dirty="0"/>
              <a:t>Robot Design</a:t>
            </a:r>
          </a:p>
          <a:p>
            <a:pPr algn="ctr"/>
            <a:r>
              <a:rPr lang="cs-CZ" sz="4400" dirty="0" err="1"/>
              <a:t>Kybernauti</a:t>
            </a:r>
            <a:r>
              <a:rPr lang="cs-CZ" sz="4400" dirty="0"/>
              <a:t> B</a:t>
            </a:r>
          </a:p>
        </p:txBody>
      </p:sp>
    </p:spTree>
    <p:extLst>
      <p:ext uri="{BB962C8B-B14F-4D97-AF65-F5344CB8AC3E}">
        <p14:creationId xmlns:p14="http://schemas.microsoft.com/office/powerpoint/2010/main" val="1035822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4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úhlý trojúhelník 2">
            <a:extLst>
              <a:ext uri="{FF2B5EF4-FFF2-40B4-BE49-F238E27FC236}">
                <a16:creationId xmlns:a16="http://schemas.microsoft.com/office/drawing/2014/main" id="{E4F507EE-658E-A6DE-F5FD-DF90C2D2AFDA}"/>
              </a:ext>
            </a:extLst>
          </p:cNvPr>
          <p:cNvSpPr/>
          <p:nvPr/>
        </p:nvSpPr>
        <p:spPr>
          <a:xfrm rot="5400000">
            <a:off x="-2" y="0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Šikmý pruh 28">
            <a:extLst>
              <a:ext uri="{FF2B5EF4-FFF2-40B4-BE49-F238E27FC236}">
                <a16:creationId xmlns:a16="http://schemas.microsoft.com/office/drawing/2014/main" id="{2F90B9C3-0CCD-3434-6263-61C357AB294C}"/>
              </a:ext>
            </a:extLst>
          </p:cNvPr>
          <p:cNvSpPr>
            <a:spLocks noChangeAspect="1"/>
          </p:cNvSpPr>
          <p:nvPr/>
        </p:nvSpPr>
        <p:spPr>
          <a:xfrm>
            <a:off x="-2" y="0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31" name="Šikmý pruh 30">
            <a:extLst>
              <a:ext uri="{FF2B5EF4-FFF2-40B4-BE49-F238E27FC236}">
                <a16:creationId xmlns:a16="http://schemas.microsoft.com/office/drawing/2014/main" id="{9D17EE2A-C68D-FB0B-F210-7B38A8390EE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" name="Pravoúhlý trojúhelník 3">
            <a:extLst>
              <a:ext uri="{FF2B5EF4-FFF2-40B4-BE49-F238E27FC236}">
                <a16:creationId xmlns:a16="http://schemas.microsoft.com/office/drawing/2014/main" id="{E69420C8-DF01-8641-FEFB-B9B8C3036323}"/>
              </a:ext>
            </a:extLst>
          </p:cNvPr>
          <p:cNvSpPr/>
          <p:nvPr/>
        </p:nvSpPr>
        <p:spPr>
          <a:xfrm rot="16200000">
            <a:off x="8949178" y="3615178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Šikmý pruh 38">
            <a:extLst>
              <a:ext uri="{FF2B5EF4-FFF2-40B4-BE49-F238E27FC236}">
                <a16:creationId xmlns:a16="http://schemas.microsoft.com/office/drawing/2014/main" id="{47E1A3C1-A35B-22C8-7180-569D747AA9C2}"/>
              </a:ext>
            </a:extLst>
          </p:cNvPr>
          <p:cNvSpPr>
            <a:spLocks noChangeAspect="1"/>
          </p:cNvSpPr>
          <p:nvPr/>
        </p:nvSpPr>
        <p:spPr>
          <a:xfrm rot="10800000">
            <a:off x="10909953" y="5575954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3" name="Šikmý pruh 42">
            <a:extLst>
              <a:ext uri="{FF2B5EF4-FFF2-40B4-BE49-F238E27FC236}">
                <a16:creationId xmlns:a16="http://schemas.microsoft.com/office/drawing/2014/main" id="{8598BA98-197C-CA12-ABC5-12A64584AAEE}"/>
              </a:ext>
            </a:extLst>
          </p:cNvPr>
          <p:cNvSpPr>
            <a:spLocks noChangeAspect="1"/>
          </p:cNvSpPr>
          <p:nvPr/>
        </p:nvSpPr>
        <p:spPr>
          <a:xfrm rot="10800000">
            <a:off x="9175422" y="3841423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737A4FED-F9D6-6BCF-CE5E-198CF4D9D40D}"/>
              </a:ext>
            </a:extLst>
          </p:cNvPr>
          <p:cNvSpPr/>
          <p:nvPr/>
        </p:nvSpPr>
        <p:spPr>
          <a:xfrm>
            <a:off x="12192000" y="0"/>
            <a:ext cx="24384001" cy="13730518"/>
          </a:xfrm>
          <a:custGeom>
            <a:avLst/>
            <a:gdLst>
              <a:gd name="connsiteX0" fmla="*/ 0 w 24384001"/>
              <a:gd name="connsiteY0" fmla="*/ 0 h 13730518"/>
              <a:gd name="connsiteX1" fmla="*/ 12179109 w 24384001"/>
              <a:gd name="connsiteY1" fmla="*/ 6858000 h 13730518"/>
              <a:gd name="connsiteX2" fmla="*/ 12192001 w 24384001"/>
              <a:gd name="connsiteY2" fmla="*/ 6858000 h 13730518"/>
              <a:gd name="connsiteX3" fmla="*/ 12192001 w 24384001"/>
              <a:gd name="connsiteY3" fmla="*/ 6865259 h 13730518"/>
              <a:gd name="connsiteX4" fmla="*/ 24384001 w 24384001"/>
              <a:gd name="connsiteY4" fmla="*/ 13730518 h 13730518"/>
              <a:gd name="connsiteX5" fmla="*/ 12192001 w 24384001"/>
              <a:gd name="connsiteY5" fmla="*/ 13730518 h 13730518"/>
              <a:gd name="connsiteX6" fmla="*/ 12192001 w 24384001"/>
              <a:gd name="connsiteY6" fmla="*/ 13723259 h 13730518"/>
              <a:gd name="connsiteX7" fmla="*/ 12891 w 24384001"/>
              <a:gd name="connsiteY7" fmla="*/ 6865259 h 13730518"/>
              <a:gd name="connsiteX8" fmla="*/ 0 w 24384001"/>
              <a:gd name="connsiteY8" fmla="*/ 6865259 h 13730518"/>
              <a:gd name="connsiteX9" fmla="*/ 0 w 24384001"/>
              <a:gd name="connsiteY9" fmla="*/ 6858000 h 1373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84001" h="13730518">
                <a:moveTo>
                  <a:pt x="0" y="0"/>
                </a:moveTo>
                <a:lnTo>
                  <a:pt x="12179109" y="6858000"/>
                </a:lnTo>
                <a:lnTo>
                  <a:pt x="12192001" y="6858000"/>
                </a:lnTo>
                <a:lnTo>
                  <a:pt x="12192001" y="6865259"/>
                </a:lnTo>
                <a:lnTo>
                  <a:pt x="24384001" y="13730518"/>
                </a:lnTo>
                <a:lnTo>
                  <a:pt x="12192001" y="13730518"/>
                </a:lnTo>
                <a:lnTo>
                  <a:pt x="12192001" y="13723259"/>
                </a:lnTo>
                <a:lnTo>
                  <a:pt x="12891" y="6865259"/>
                </a:lnTo>
                <a:lnTo>
                  <a:pt x="0" y="6865259"/>
                </a:lnTo>
                <a:lnTo>
                  <a:pt x="0" y="68580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 dirty="0"/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9A2F2A1C-7A9B-E7CC-C3AA-301A60CA2893}"/>
              </a:ext>
            </a:extLst>
          </p:cNvPr>
          <p:cNvSpPr/>
          <p:nvPr/>
        </p:nvSpPr>
        <p:spPr>
          <a:xfrm rot="10800000">
            <a:off x="-24356764" y="-6865258"/>
            <a:ext cx="24356764" cy="13716002"/>
          </a:xfrm>
          <a:custGeom>
            <a:avLst/>
            <a:gdLst>
              <a:gd name="connsiteX0" fmla="*/ 24356764 w 24356764"/>
              <a:gd name="connsiteY0" fmla="*/ 13716002 h 13716002"/>
              <a:gd name="connsiteX1" fmla="*/ 12164764 w 24356764"/>
              <a:gd name="connsiteY1" fmla="*/ 13716002 h 13716002"/>
              <a:gd name="connsiteX2" fmla="*/ 12164764 w 24356764"/>
              <a:gd name="connsiteY2" fmla="*/ 13700680 h 13716002"/>
              <a:gd name="connsiteX3" fmla="*/ 0 w 24356764"/>
              <a:gd name="connsiteY3" fmla="*/ 6858000 h 13716002"/>
              <a:gd name="connsiteX4" fmla="*/ 0 w 24356764"/>
              <a:gd name="connsiteY4" fmla="*/ 0 h 13716002"/>
              <a:gd name="connsiteX5" fmla="*/ 12192000 w 24356764"/>
              <a:gd name="connsiteY5" fmla="*/ 6858000 h 13716002"/>
              <a:gd name="connsiteX6" fmla="*/ 12192000 w 24356764"/>
              <a:gd name="connsiteY6" fmla="*/ 6873322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356764" h="13716002">
                <a:moveTo>
                  <a:pt x="24356764" y="13716002"/>
                </a:moveTo>
                <a:lnTo>
                  <a:pt x="12164764" y="13716002"/>
                </a:lnTo>
                <a:lnTo>
                  <a:pt x="12164764" y="13700680"/>
                </a:lnTo>
                <a:lnTo>
                  <a:pt x="0" y="6858000"/>
                </a:lnTo>
                <a:lnTo>
                  <a:pt x="0" y="0"/>
                </a:lnTo>
                <a:lnTo>
                  <a:pt x="12192000" y="6858000"/>
                </a:lnTo>
                <a:lnTo>
                  <a:pt x="12192000" y="687332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/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BD2165F1-0A30-A230-8BBC-1EAEA15E3F3A}"/>
              </a:ext>
            </a:extLst>
          </p:cNvPr>
          <p:cNvSpPr txBox="1"/>
          <p:nvPr/>
        </p:nvSpPr>
        <p:spPr>
          <a:xfrm>
            <a:off x="3695880" y="42186"/>
            <a:ext cx="41571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    Naše trasa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C03D8560-8FF4-4C6D-9A3D-35DA87140C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49" y="641112"/>
            <a:ext cx="11606494" cy="5990643"/>
          </a:xfrm>
          <a:prstGeom prst="rect">
            <a:avLst/>
          </a:prstGeom>
        </p:spPr>
      </p:pic>
      <p:sp>
        <p:nvSpPr>
          <p:cNvPr id="12" name="Ovál 11">
            <a:extLst>
              <a:ext uri="{FF2B5EF4-FFF2-40B4-BE49-F238E27FC236}">
                <a16:creationId xmlns:a16="http://schemas.microsoft.com/office/drawing/2014/main" id="{C0726173-EE68-43FF-BB8D-A71F991C04AA}"/>
              </a:ext>
            </a:extLst>
          </p:cNvPr>
          <p:cNvSpPr/>
          <p:nvPr/>
        </p:nvSpPr>
        <p:spPr>
          <a:xfrm>
            <a:off x="7242696" y="3128399"/>
            <a:ext cx="1424760" cy="11525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16" name="Přímá spojnice se šipkou 15">
            <a:extLst>
              <a:ext uri="{FF2B5EF4-FFF2-40B4-BE49-F238E27FC236}">
                <a16:creationId xmlns:a16="http://schemas.microsoft.com/office/drawing/2014/main" id="{4B3D1AAC-2D57-44D0-ACF4-04B122F3DFCB}"/>
              </a:ext>
            </a:extLst>
          </p:cNvPr>
          <p:cNvCxnSpPr>
            <a:stCxn id="12" idx="5"/>
          </p:cNvCxnSpPr>
          <p:nvPr/>
        </p:nvCxnSpPr>
        <p:spPr>
          <a:xfrm>
            <a:off x="8458805" y="4112141"/>
            <a:ext cx="982142" cy="1191123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Ovál 95">
            <a:extLst>
              <a:ext uri="{FF2B5EF4-FFF2-40B4-BE49-F238E27FC236}">
                <a16:creationId xmlns:a16="http://schemas.microsoft.com/office/drawing/2014/main" id="{F7543E5E-F845-4924-89CA-C23E4E4A912E}"/>
              </a:ext>
            </a:extLst>
          </p:cNvPr>
          <p:cNvSpPr/>
          <p:nvPr/>
        </p:nvSpPr>
        <p:spPr>
          <a:xfrm>
            <a:off x="2044831" y="3289775"/>
            <a:ext cx="558485" cy="535048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7" name="Ovál 96">
            <a:extLst>
              <a:ext uri="{FF2B5EF4-FFF2-40B4-BE49-F238E27FC236}">
                <a16:creationId xmlns:a16="http://schemas.microsoft.com/office/drawing/2014/main" id="{0DF4BAF0-D4E5-46DD-9FA8-1485B6121417}"/>
              </a:ext>
            </a:extLst>
          </p:cNvPr>
          <p:cNvSpPr/>
          <p:nvPr/>
        </p:nvSpPr>
        <p:spPr>
          <a:xfrm>
            <a:off x="4124325" y="5575953"/>
            <a:ext cx="1190625" cy="640935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8" name="Ovál 97">
            <a:extLst>
              <a:ext uri="{FF2B5EF4-FFF2-40B4-BE49-F238E27FC236}">
                <a16:creationId xmlns:a16="http://schemas.microsoft.com/office/drawing/2014/main" id="{56BF6182-49A2-4ECE-8DB6-1330CFE34FD8}"/>
              </a:ext>
            </a:extLst>
          </p:cNvPr>
          <p:cNvSpPr/>
          <p:nvPr/>
        </p:nvSpPr>
        <p:spPr>
          <a:xfrm>
            <a:off x="6485642" y="4941230"/>
            <a:ext cx="1482699" cy="786351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100" name="Přímá spojnice se šipkou 99">
            <a:extLst>
              <a:ext uri="{FF2B5EF4-FFF2-40B4-BE49-F238E27FC236}">
                <a16:creationId xmlns:a16="http://schemas.microsoft.com/office/drawing/2014/main" id="{FFA11B7A-F44C-40E8-8BBF-131C6DCD7FE0}"/>
              </a:ext>
            </a:extLst>
          </p:cNvPr>
          <p:cNvCxnSpPr>
            <a:stCxn id="98" idx="2"/>
          </p:cNvCxnSpPr>
          <p:nvPr/>
        </p:nvCxnSpPr>
        <p:spPr>
          <a:xfrm flipH="1">
            <a:off x="3094512" y="5334406"/>
            <a:ext cx="3391130" cy="115971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Přímá spojnice se šipkou 101">
            <a:extLst>
              <a:ext uri="{FF2B5EF4-FFF2-40B4-BE49-F238E27FC236}">
                <a16:creationId xmlns:a16="http://schemas.microsoft.com/office/drawing/2014/main" id="{22103C44-308D-45CD-A8C0-97C90F06C1DC}"/>
              </a:ext>
            </a:extLst>
          </p:cNvPr>
          <p:cNvCxnSpPr>
            <a:stCxn id="97" idx="2"/>
          </p:cNvCxnSpPr>
          <p:nvPr/>
        </p:nvCxnSpPr>
        <p:spPr>
          <a:xfrm flipH="1" flipV="1">
            <a:off x="2866586" y="5782563"/>
            <a:ext cx="1257739" cy="11385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Přímá spojnice se šipkou 103">
            <a:extLst>
              <a:ext uri="{FF2B5EF4-FFF2-40B4-BE49-F238E27FC236}">
                <a16:creationId xmlns:a16="http://schemas.microsoft.com/office/drawing/2014/main" id="{C1495D82-7B3E-48AD-820D-ADFA190BFCB8}"/>
              </a:ext>
            </a:extLst>
          </p:cNvPr>
          <p:cNvCxnSpPr>
            <a:stCxn id="96" idx="4"/>
          </p:cNvCxnSpPr>
          <p:nvPr/>
        </p:nvCxnSpPr>
        <p:spPr>
          <a:xfrm>
            <a:off x="2324074" y="3824823"/>
            <a:ext cx="213355" cy="1731494"/>
          </a:xfrm>
          <a:prstGeom prst="straightConnector1">
            <a:avLst/>
          </a:prstGeom>
          <a:ln>
            <a:solidFill>
              <a:srgbClr val="7030A0"/>
            </a:solidFill>
            <a:headEnd type="triangle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6943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4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úhlý trojúhelník 2">
            <a:extLst>
              <a:ext uri="{FF2B5EF4-FFF2-40B4-BE49-F238E27FC236}">
                <a16:creationId xmlns:a16="http://schemas.microsoft.com/office/drawing/2014/main" id="{E4F507EE-658E-A6DE-F5FD-DF90C2D2AFDA}"/>
              </a:ext>
            </a:extLst>
          </p:cNvPr>
          <p:cNvSpPr/>
          <p:nvPr/>
        </p:nvSpPr>
        <p:spPr>
          <a:xfrm rot="5400000">
            <a:off x="-2" y="0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Šikmý pruh 28">
            <a:extLst>
              <a:ext uri="{FF2B5EF4-FFF2-40B4-BE49-F238E27FC236}">
                <a16:creationId xmlns:a16="http://schemas.microsoft.com/office/drawing/2014/main" id="{2F90B9C3-0CCD-3434-6263-61C357AB294C}"/>
              </a:ext>
            </a:extLst>
          </p:cNvPr>
          <p:cNvSpPr>
            <a:spLocks noChangeAspect="1"/>
          </p:cNvSpPr>
          <p:nvPr/>
        </p:nvSpPr>
        <p:spPr>
          <a:xfrm>
            <a:off x="-2" y="0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31" name="Šikmý pruh 30">
            <a:extLst>
              <a:ext uri="{FF2B5EF4-FFF2-40B4-BE49-F238E27FC236}">
                <a16:creationId xmlns:a16="http://schemas.microsoft.com/office/drawing/2014/main" id="{9D17EE2A-C68D-FB0B-F210-7B38A8390EE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" name="Pravoúhlý trojúhelník 3">
            <a:extLst>
              <a:ext uri="{FF2B5EF4-FFF2-40B4-BE49-F238E27FC236}">
                <a16:creationId xmlns:a16="http://schemas.microsoft.com/office/drawing/2014/main" id="{E69420C8-DF01-8641-FEFB-B9B8C3036323}"/>
              </a:ext>
            </a:extLst>
          </p:cNvPr>
          <p:cNvSpPr/>
          <p:nvPr/>
        </p:nvSpPr>
        <p:spPr>
          <a:xfrm rot="16200000">
            <a:off x="8949178" y="3615178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Šikmý pruh 38">
            <a:extLst>
              <a:ext uri="{FF2B5EF4-FFF2-40B4-BE49-F238E27FC236}">
                <a16:creationId xmlns:a16="http://schemas.microsoft.com/office/drawing/2014/main" id="{47E1A3C1-A35B-22C8-7180-569D747AA9C2}"/>
              </a:ext>
            </a:extLst>
          </p:cNvPr>
          <p:cNvSpPr>
            <a:spLocks noChangeAspect="1"/>
          </p:cNvSpPr>
          <p:nvPr/>
        </p:nvSpPr>
        <p:spPr>
          <a:xfrm rot="10800000">
            <a:off x="10909953" y="5575954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3" name="Šikmý pruh 42">
            <a:extLst>
              <a:ext uri="{FF2B5EF4-FFF2-40B4-BE49-F238E27FC236}">
                <a16:creationId xmlns:a16="http://schemas.microsoft.com/office/drawing/2014/main" id="{8598BA98-197C-CA12-ABC5-12A64584AAEE}"/>
              </a:ext>
            </a:extLst>
          </p:cNvPr>
          <p:cNvSpPr>
            <a:spLocks noChangeAspect="1"/>
          </p:cNvSpPr>
          <p:nvPr/>
        </p:nvSpPr>
        <p:spPr>
          <a:xfrm rot="10800000">
            <a:off x="9175422" y="3841423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737A4FED-F9D6-6BCF-CE5E-198CF4D9D40D}"/>
              </a:ext>
            </a:extLst>
          </p:cNvPr>
          <p:cNvSpPr/>
          <p:nvPr/>
        </p:nvSpPr>
        <p:spPr>
          <a:xfrm>
            <a:off x="12192000" y="0"/>
            <a:ext cx="24384001" cy="13730518"/>
          </a:xfrm>
          <a:custGeom>
            <a:avLst/>
            <a:gdLst>
              <a:gd name="connsiteX0" fmla="*/ 0 w 24384001"/>
              <a:gd name="connsiteY0" fmla="*/ 0 h 13730518"/>
              <a:gd name="connsiteX1" fmla="*/ 12179109 w 24384001"/>
              <a:gd name="connsiteY1" fmla="*/ 6858000 h 13730518"/>
              <a:gd name="connsiteX2" fmla="*/ 12192001 w 24384001"/>
              <a:gd name="connsiteY2" fmla="*/ 6858000 h 13730518"/>
              <a:gd name="connsiteX3" fmla="*/ 12192001 w 24384001"/>
              <a:gd name="connsiteY3" fmla="*/ 6865259 h 13730518"/>
              <a:gd name="connsiteX4" fmla="*/ 24384001 w 24384001"/>
              <a:gd name="connsiteY4" fmla="*/ 13730518 h 13730518"/>
              <a:gd name="connsiteX5" fmla="*/ 12192001 w 24384001"/>
              <a:gd name="connsiteY5" fmla="*/ 13730518 h 13730518"/>
              <a:gd name="connsiteX6" fmla="*/ 12192001 w 24384001"/>
              <a:gd name="connsiteY6" fmla="*/ 13723259 h 13730518"/>
              <a:gd name="connsiteX7" fmla="*/ 12891 w 24384001"/>
              <a:gd name="connsiteY7" fmla="*/ 6865259 h 13730518"/>
              <a:gd name="connsiteX8" fmla="*/ 0 w 24384001"/>
              <a:gd name="connsiteY8" fmla="*/ 6865259 h 13730518"/>
              <a:gd name="connsiteX9" fmla="*/ 0 w 24384001"/>
              <a:gd name="connsiteY9" fmla="*/ 6858000 h 1373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84001" h="13730518">
                <a:moveTo>
                  <a:pt x="0" y="0"/>
                </a:moveTo>
                <a:lnTo>
                  <a:pt x="12179109" y="6858000"/>
                </a:lnTo>
                <a:lnTo>
                  <a:pt x="12192001" y="6858000"/>
                </a:lnTo>
                <a:lnTo>
                  <a:pt x="12192001" y="6865259"/>
                </a:lnTo>
                <a:lnTo>
                  <a:pt x="24384001" y="13730518"/>
                </a:lnTo>
                <a:lnTo>
                  <a:pt x="12192001" y="13730518"/>
                </a:lnTo>
                <a:lnTo>
                  <a:pt x="12192001" y="13723259"/>
                </a:lnTo>
                <a:lnTo>
                  <a:pt x="12891" y="6865259"/>
                </a:lnTo>
                <a:lnTo>
                  <a:pt x="0" y="6865259"/>
                </a:lnTo>
                <a:lnTo>
                  <a:pt x="0" y="68580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 dirty="0"/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9A2F2A1C-7A9B-E7CC-C3AA-301A60CA2893}"/>
              </a:ext>
            </a:extLst>
          </p:cNvPr>
          <p:cNvSpPr/>
          <p:nvPr/>
        </p:nvSpPr>
        <p:spPr>
          <a:xfrm rot="10800000">
            <a:off x="-24356764" y="-6865258"/>
            <a:ext cx="24356764" cy="13716002"/>
          </a:xfrm>
          <a:custGeom>
            <a:avLst/>
            <a:gdLst>
              <a:gd name="connsiteX0" fmla="*/ 24356764 w 24356764"/>
              <a:gd name="connsiteY0" fmla="*/ 13716002 h 13716002"/>
              <a:gd name="connsiteX1" fmla="*/ 12164764 w 24356764"/>
              <a:gd name="connsiteY1" fmla="*/ 13716002 h 13716002"/>
              <a:gd name="connsiteX2" fmla="*/ 12164764 w 24356764"/>
              <a:gd name="connsiteY2" fmla="*/ 13700680 h 13716002"/>
              <a:gd name="connsiteX3" fmla="*/ 0 w 24356764"/>
              <a:gd name="connsiteY3" fmla="*/ 6858000 h 13716002"/>
              <a:gd name="connsiteX4" fmla="*/ 0 w 24356764"/>
              <a:gd name="connsiteY4" fmla="*/ 0 h 13716002"/>
              <a:gd name="connsiteX5" fmla="*/ 12192000 w 24356764"/>
              <a:gd name="connsiteY5" fmla="*/ 6858000 h 13716002"/>
              <a:gd name="connsiteX6" fmla="*/ 12192000 w 24356764"/>
              <a:gd name="connsiteY6" fmla="*/ 6873322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356764" h="13716002">
                <a:moveTo>
                  <a:pt x="24356764" y="13716002"/>
                </a:moveTo>
                <a:lnTo>
                  <a:pt x="12164764" y="13716002"/>
                </a:lnTo>
                <a:lnTo>
                  <a:pt x="12164764" y="13700680"/>
                </a:lnTo>
                <a:lnTo>
                  <a:pt x="0" y="6858000"/>
                </a:lnTo>
                <a:lnTo>
                  <a:pt x="0" y="0"/>
                </a:lnTo>
                <a:lnTo>
                  <a:pt x="12192000" y="6858000"/>
                </a:lnTo>
                <a:lnTo>
                  <a:pt x="12192000" y="687332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/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BD2165F1-0A30-A230-8BBC-1EAEA15E3F3A}"/>
              </a:ext>
            </a:extLst>
          </p:cNvPr>
          <p:cNvSpPr txBox="1"/>
          <p:nvPr/>
        </p:nvSpPr>
        <p:spPr>
          <a:xfrm>
            <a:off x="3695880" y="42186"/>
            <a:ext cx="41571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    Naše trasa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C03D8560-8FF4-4C6D-9A3D-35DA87140C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2478" y="641023"/>
            <a:ext cx="9561232" cy="4934930"/>
          </a:xfrm>
          <a:prstGeom prst="rect">
            <a:avLst/>
          </a:prstGeom>
        </p:spPr>
      </p:pic>
      <p:sp>
        <p:nvSpPr>
          <p:cNvPr id="12" name="Ovál 11">
            <a:extLst>
              <a:ext uri="{FF2B5EF4-FFF2-40B4-BE49-F238E27FC236}">
                <a16:creationId xmlns:a16="http://schemas.microsoft.com/office/drawing/2014/main" id="{C0726173-EE68-43FF-BB8D-A71F991C04AA}"/>
              </a:ext>
            </a:extLst>
          </p:cNvPr>
          <p:cNvSpPr/>
          <p:nvPr/>
        </p:nvSpPr>
        <p:spPr>
          <a:xfrm>
            <a:off x="6877711" y="2689983"/>
            <a:ext cx="1173694" cy="9494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16" name="Přímá spojnice se šipkou 15">
            <a:extLst>
              <a:ext uri="{FF2B5EF4-FFF2-40B4-BE49-F238E27FC236}">
                <a16:creationId xmlns:a16="http://schemas.microsoft.com/office/drawing/2014/main" id="{4B3D1AAC-2D57-44D0-ACF4-04B122F3DFCB}"/>
              </a:ext>
            </a:extLst>
          </p:cNvPr>
          <p:cNvCxnSpPr>
            <a:stCxn id="12" idx="5"/>
          </p:cNvCxnSpPr>
          <p:nvPr/>
        </p:nvCxnSpPr>
        <p:spPr>
          <a:xfrm>
            <a:off x="7879522" y="3500363"/>
            <a:ext cx="809072" cy="981215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Ovál 95">
            <a:extLst>
              <a:ext uri="{FF2B5EF4-FFF2-40B4-BE49-F238E27FC236}">
                <a16:creationId xmlns:a16="http://schemas.microsoft.com/office/drawing/2014/main" id="{F7543E5E-F845-4924-89CA-C23E4E4A912E}"/>
              </a:ext>
            </a:extLst>
          </p:cNvPr>
          <p:cNvSpPr/>
          <p:nvPr/>
        </p:nvSpPr>
        <p:spPr>
          <a:xfrm>
            <a:off x="2595799" y="2822920"/>
            <a:ext cx="460070" cy="440758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7" name="Ovál 96">
            <a:extLst>
              <a:ext uri="{FF2B5EF4-FFF2-40B4-BE49-F238E27FC236}">
                <a16:creationId xmlns:a16="http://schemas.microsoft.com/office/drawing/2014/main" id="{0DF4BAF0-D4E5-46DD-9FA8-1485B6121417}"/>
              </a:ext>
            </a:extLst>
          </p:cNvPr>
          <p:cNvSpPr/>
          <p:nvPr/>
        </p:nvSpPr>
        <p:spPr>
          <a:xfrm>
            <a:off x="4308851" y="4706213"/>
            <a:ext cx="980816" cy="527985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98" name="Ovál 97">
            <a:extLst>
              <a:ext uri="{FF2B5EF4-FFF2-40B4-BE49-F238E27FC236}">
                <a16:creationId xmlns:a16="http://schemas.microsoft.com/office/drawing/2014/main" id="{56BF6182-49A2-4ECE-8DB6-1330CFE34FD8}"/>
              </a:ext>
            </a:extLst>
          </p:cNvPr>
          <p:cNvSpPr/>
          <p:nvPr/>
        </p:nvSpPr>
        <p:spPr>
          <a:xfrm>
            <a:off x="6254063" y="4183346"/>
            <a:ext cx="1221422" cy="647775"/>
          </a:xfrm>
          <a:prstGeom prst="ellipse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100" name="Přímá spojnice se šipkou 99">
            <a:extLst>
              <a:ext uri="{FF2B5EF4-FFF2-40B4-BE49-F238E27FC236}">
                <a16:creationId xmlns:a16="http://schemas.microsoft.com/office/drawing/2014/main" id="{FFA11B7A-F44C-40E8-8BBF-131C6DCD7FE0}"/>
              </a:ext>
            </a:extLst>
          </p:cNvPr>
          <p:cNvCxnSpPr>
            <a:stCxn id="98" idx="2"/>
          </p:cNvCxnSpPr>
          <p:nvPr/>
        </p:nvCxnSpPr>
        <p:spPr>
          <a:xfrm flipH="1">
            <a:off x="3460508" y="4507233"/>
            <a:ext cx="2793555" cy="95534"/>
          </a:xfrm>
          <a:prstGeom prst="straightConnector1">
            <a:avLst/>
          </a:prstGeom>
          <a:ln>
            <a:solidFill>
              <a:schemeClr val="accent2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Přímá spojnice se šipkou 101">
            <a:extLst>
              <a:ext uri="{FF2B5EF4-FFF2-40B4-BE49-F238E27FC236}">
                <a16:creationId xmlns:a16="http://schemas.microsoft.com/office/drawing/2014/main" id="{22103C44-308D-45CD-A8C0-97C90F06C1DC}"/>
              </a:ext>
            </a:extLst>
          </p:cNvPr>
          <p:cNvCxnSpPr>
            <a:stCxn id="97" idx="2"/>
          </p:cNvCxnSpPr>
          <p:nvPr/>
        </p:nvCxnSpPr>
        <p:spPr>
          <a:xfrm flipH="1" flipV="1">
            <a:off x="3272747" y="4876413"/>
            <a:ext cx="1036104" cy="9379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Přímá spojnice se šipkou 103">
            <a:extLst>
              <a:ext uri="{FF2B5EF4-FFF2-40B4-BE49-F238E27FC236}">
                <a16:creationId xmlns:a16="http://schemas.microsoft.com/office/drawing/2014/main" id="{C1495D82-7B3E-48AD-820D-ADFA190BFCB8}"/>
              </a:ext>
            </a:extLst>
          </p:cNvPr>
          <p:cNvCxnSpPr>
            <a:stCxn id="96" idx="4"/>
          </p:cNvCxnSpPr>
          <p:nvPr/>
        </p:nvCxnSpPr>
        <p:spPr>
          <a:xfrm>
            <a:off x="2825835" y="3263678"/>
            <a:ext cx="175758" cy="1426358"/>
          </a:xfrm>
          <a:prstGeom prst="straightConnector1">
            <a:avLst/>
          </a:prstGeom>
          <a:ln>
            <a:solidFill>
              <a:srgbClr val="7030A0"/>
            </a:solidFill>
            <a:headEnd type="triangle"/>
            <a:tailEnd type="triangle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2" name="TextovéPole 21">
            <a:extLst>
              <a:ext uri="{FF2B5EF4-FFF2-40B4-BE49-F238E27FC236}">
                <a16:creationId xmlns:a16="http://schemas.microsoft.com/office/drawing/2014/main" id="{790245D3-9BCE-4AE3-8F00-B51256A4E232}"/>
              </a:ext>
            </a:extLst>
          </p:cNvPr>
          <p:cNvSpPr txBox="1"/>
          <p:nvPr/>
        </p:nvSpPr>
        <p:spPr>
          <a:xfrm>
            <a:off x="3813477" y="5575953"/>
            <a:ext cx="46410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4800" dirty="0"/>
              <a:t>Náš cíl - 375 bodů</a:t>
            </a:r>
          </a:p>
        </p:txBody>
      </p:sp>
      <p:sp>
        <p:nvSpPr>
          <p:cNvPr id="23" name="Ovál 22">
            <a:extLst>
              <a:ext uri="{FF2B5EF4-FFF2-40B4-BE49-F238E27FC236}">
                <a16:creationId xmlns:a16="http://schemas.microsoft.com/office/drawing/2014/main" id="{898C02BA-DD0A-4746-BF81-23509D24BFF8}"/>
              </a:ext>
            </a:extLst>
          </p:cNvPr>
          <p:cNvSpPr/>
          <p:nvPr/>
        </p:nvSpPr>
        <p:spPr>
          <a:xfrm>
            <a:off x="8760826" y="2533240"/>
            <a:ext cx="747440" cy="705673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4" name="Ovál 23">
            <a:extLst>
              <a:ext uri="{FF2B5EF4-FFF2-40B4-BE49-F238E27FC236}">
                <a16:creationId xmlns:a16="http://schemas.microsoft.com/office/drawing/2014/main" id="{84846A28-0D0E-419C-85C3-5C57B9BC89E1}"/>
              </a:ext>
            </a:extLst>
          </p:cNvPr>
          <p:cNvSpPr/>
          <p:nvPr/>
        </p:nvSpPr>
        <p:spPr>
          <a:xfrm>
            <a:off x="9080148" y="2079342"/>
            <a:ext cx="493620" cy="391144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5" name="Ovál 24">
            <a:extLst>
              <a:ext uri="{FF2B5EF4-FFF2-40B4-BE49-F238E27FC236}">
                <a16:creationId xmlns:a16="http://schemas.microsoft.com/office/drawing/2014/main" id="{C2B177C0-2D68-4053-AE32-56EEF26B37AB}"/>
              </a:ext>
            </a:extLst>
          </p:cNvPr>
          <p:cNvSpPr/>
          <p:nvPr/>
        </p:nvSpPr>
        <p:spPr>
          <a:xfrm>
            <a:off x="7213339" y="1218039"/>
            <a:ext cx="825294" cy="741544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26" name="Přímá spojnice se šipkou 25">
            <a:extLst>
              <a:ext uri="{FF2B5EF4-FFF2-40B4-BE49-F238E27FC236}">
                <a16:creationId xmlns:a16="http://schemas.microsoft.com/office/drawing/2014/main" id="{4C4A01C7-DC25-47B3-BBB6-41CE7EA30200}"/>
              </a:ext>
            </a:extLst>
          </p:cNvPr>
          <p:cNvCxnSpPr>
            <a:endCxn id="23" idx="4"/>
          </p:cNvCxnSpPr>
          <p:nvPr/>
        </p:nvCxnSpPr>
        <p:spPr>
          <a:xfrm flipV="1">
            <a:off x="9080148" y="3238913"/>
            <a:ext cx="54398" cy="115469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Přímá spojnice se šipkou 26">
            <a:extLst>
              <a:ext uri="{FF2B5EF4-FFF2-40B4-BE49-F238E27FC236}">
                <a16:creationId xmlns:a16="http://schemas.microsoft.com/office/drawing/2014/main" id="{32C033A5-D086-464F-A892-FF69DFCFD0B7}"/>
              </a:ext>
            </a:extLst>
          </p:cNvPr>
          <p:cNvCxnSpPr>
            <a:stCxn id="23" idx="1"/>
            <a:endCxn id="24" idx="2"/>
          </p:cNvCxnSpPr>
          <p:nvPr/>
        </p:nvCxnSpPr>
        <p:spPr>
          <a:xfrm flipV="1">
            <a:off x="8870285" y="2274914"/>
            <a:ext cx="209863" cy="36167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Přímá spojnice se šipkou 27">
            <a:extLst>
              <a:ext uri="{FF2B5EF4-FFF2-40B4-BE49-F238E27FC236}">
                <a16:creationId xmlns:a16="http://schemas.microsoft.com/office/drawing/2014/main" id="{951199FB-58D4-42E9-90EA-DD53FB55FF4B}"/>
              </a:ext>
            </a:extLst>
          </p:cNvPr>
          <p:cNvCxnSpPr>
            <a:stCxn id="24" idx="1"/>
          </p:cNvCxnSpPr>
          <p:nvPr/>
        </p:nvCxnSpPr>
        <p:spPr>
          <a:xfrm flipH="1" flipV="1">
            <a:off x="8064614" y="1690120"/>
            <a:ext cx="1087823" cy="446504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Přímá spojnice se šipkou 29">
            <a:extLst>
              <a:ext uri="{FF2B5EF4-FFF2-40B4-BE49-F238E27FC236}">
                <a16:creationId xmlns:a16="http://schemas.microsoft.com/office/drawing/2014/main" id="{A10DE323-8BCB-4090-940F-30511FB4B229}"/>
              </a:ext>
            </a:extLst>
          </p:cNvPr>
          <p:cNvCxnSpPr>
            <a:stCxn id="25" idx="4"/>
          </p:cNvCxnSpPr>
          <p:nvPr/>
        </p:nvCxnSpPr>
        <p:spPr>
          <a:xfrm>
            <a:off x="7625986" y="1959583"/>
            <a:ext cx="1481361" cy="250127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Skupina 7">
            <a:extLst>
              <a:ext uri="{FF2B5EF4-FFF2-40B4-BE49-F238E27FC236}">
                <a16:creationId xmlns:a16="http://schemas.microsoft.com/office/drawing/2014/main" id="{F4E35D44-DC0F-4077-A9DE-5B19F975FD38}"/>
              </a:ext>
            </a:extLst>
          </p:cNvPr>
          <p:cNvGrpSpPr/>
          <p:nvPr/>
        </p:nvGrpSpPr>
        <p:grpSpPr>
          <a:xfrm>
            <a:off x="3670902" y="1135744"/>
            <a:ext cx="4796340" cy="3467024"/>
            <a:chOff x="3350861" y="1282046"/>
            <a:chExt cx="5763387" cy="4067667"/>
          </a:xfrm>
        </p:grpSpPr>
        <p:sp>
          <p:nvSpPr>
            <p:cNvPr id="32" name="Ovál 31">
              <a:extLst>
                <a:ext uri="{FF2B5EF4-FFF2-40B4-BE49-F238E27FC236}">
                  <a16:creationId xmlns:a16="http://schemas.microsoft.com/office/drawing/2014/main" id="{6E915F9A-CDD8-4FCA-9B8B-381495CA8E4B}"/>
                </a:ext>
              </a:extLst>
            </p:cNvPr>
            <p:cNvSpPr/>
            <p:nvPr/>
          </p:nvSpPr>
          <p:spPr>
            <a:xfrm>
              <a:off x="6166556" y="1282046"/>
              <a:ext cx="739069" cy="634725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33" name="Ovál 32">
              <a:extLst>
                <a:ext uri="{FF2B5EF4-FFF2-40B4-BE49-F238E27FC236}">
                  <a16:creationId xmlns:a16="http://schemas.microsoft.com/office/drawing/2014/main" id="{6AE75154-A8E3-4AC1-B750-A283F7A65546}"/>
                </a:ext>
              </a:extLst>
            </p:cNvPr>
            <p:cNvSpPr/>
            <p:nvPr/>
          </p:nvSpPr>
          <p:spPr>
            <a:xfrm>
              <a:off x="6571342" y="2733675"/>
              <a:ext cx="618900" cy="509147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34" name="Ovál 33">
              <a:extLst>
                <a:ext uri="{FF2B5EF4-FFF2-40B4-BE49-F238E27FC236}">
                  <a16:creationId xmlns:a16="http://schemas.microsoft.com/office/drawing/2014/main" id="{2A2C1BE6-8360-4FD2-BC17-FFCA70CB37F8}"/>
                </a:ext>
              </a:extLst>
            </p:cNvPr>
            <p:cNvSpPr/>
            <p:nvPr/>
          </p:nvSpPr>
          <p:spPr>
            <a:xfrm>
              <a:off x="6740123" y="2140968"/>
              <a:ext cx="165502" cy="194000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cxnSp>
          <p:nvCxnSpPr>
            <p:cNvPr id="35" name="Spojnice: pravoúhlá 34">
              <a:extLst>
                <a:ext uri="{FF2B5EF4-FFF2-40B4-BE49-F238E27FC236}">
                  <a16:creationId xmlns:a16="http://schemas.microsoft.com/office/drawing/2014/main" id="{825EB848-6268-49CB-B12A-42A7E418B0E4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6484253" y="2719718"/>
              <a:ext cx="2993906" cy="2266084"/>
            </a:xfrm>
            <a:prstGeom prst="bentConnector3">
              <a:avLst>
                <a:gd name="adj1" fmla="val 50000"/>
              </a:avLst>
            </a:prstGeom>
            <a:ln>
              <a:solidFill>
                <a:srgbClr val="00B05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Ovál 35">
              <a:extLst>
                <a:ext uri="{FF2B5EF4-FFF2-40B4-BE49-F238E27FC236}">
                  <a16:creationId xmlns:a16="http://schemas.microsoft.com/office/drawing/2014/main" id="{C9F4354E-6555-48FA-99D7-E88AA4393EDC}"/>
                </a:ext>
              </a:extLst>
            </p:cNvPr>
            <p:cNvSpPr/>
            <p:nvPr/>
          </p:nvSpPr>
          <p:spPr>
            <a:xfrm>
              <a:off x="5669591" y="3099824"/>
              <a:ext cx="421171" cy="320613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cxnSp>
          <p:nvCxnSpPr>
            <p:cNvPr id="37" name="Přímá spojnice se šipkou 36">
              <a:extLst>
                <a:ext uri="{FF2B5EF4-FFF2-40B4-BE49-F238E27FC236}">
                  <a16:creationId xmlns:a16="http://schemas.microsoft.com/office/drawing/2014/main" id="{37D089EC-72AA-41DE-AECA-02B4EC23AF81}"/>
                </a:ext>
              </a:extLst>
            </p:cNvPr>
            <p:cNvCxnSpPr>
              <a:stCxn id="34" idx="2"/>
              <a:endCxn id="36" idx="7"/>
            </p:cNvCxnSpPr>
            <p:nvPr/>
          </p:nvCxnSpPr>
          <p:spPr>
            <a:xfrm flipH="1">
              <a:off x="6000750" y="2237968"/>
              <a:ext cx="739373" cy="861856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pojnice: pravoúhlá 37">
              <a:extLst>
                <a:ext uri="{FF2B5EF4-FFF2-40B4-BE49-F238E27FC236}">
                  <a16:creationId xmlns:a16="http://schemas.microsoft.com/office/drawing/2014/main" id="{97BC7F97-53CE-4714-8FD1-5259AD16FA39}"/>
                </a:ext>
              </a:extLst>
            </p:cNvPr>
            <p:cNvCxnSpPr>
              <a:cxnSpLocks/>
              <a:stCxn id="36" idx="1"/>
            </p:cNvCxnSpPr>
            <p:nvPr/>
          </p:nvCxnSpPr>
          <p:spPr>
            <a:xfrm rot="16200000" flipH="1" flipV="1">
              <a:off x="3566853" y="2930785"/>
              <a:ext cx="1948426" cy="2380409"/>
            </a:xfrm>
            <a:prstGeom prst="bentConnector4">
              <a:avLst>
                <a:gd name="adj1" fmla="val -8800"/>
                <a:gd name="adj2" fmla="val 80506"/>
              </a:avLst>
            </a:prstGeom>
            <a:ln>
              <a:solidFill>
                <a:srgbClr val="00B05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Ovál 39">
              <a:extLst>
                <a:ext uri="{FF2B5EF4-FFF2-40B4-BE49-F238E27FC236}">
                  <a16:creationId xmlns:a16="http://schemas.microsoft.com/office/drawing/2014/main" id="{C3B88206-21A0-416E-BA4A-FD22775D9143}"/>
                </a:ext>
              </a:extLst>
            </p:cNvPr>
            <p:cNvSpPr/>
            <p:nvPr/>
          </p:nvSpPr>
          <p:spPr>
            <a:xfrm>
              <a:off x="3916248" y="2828925"/>
              <a:ext cx="313589" cy="299474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41" name="Ovál 40">
              <a:extLst>
                <a:ext uri="{FF2B5EF4-FFF2-40B4-BE49-F238E27FC236}">
                  <a16:creationId xmlns:a16="http://schemas.microsoft.com/office/drawing/2014/main" id="{8B1C1587-CC83-49C5-B366-8E37BB2B4F4B}"/>
                </a:ext>
              </a:extLst>
            </p:cNvPr>
            <p:cNvSpPr/>
            <p:nvPr/>
          </p:nvSpPr>
          <p:spPr>
            <a:xfrm>
              <a:off x="3593554" y="3608682"/>
              <a:ext cx="445046" cy="420393"/>
            </a:xfrm>
            <a:prstGeom prst="ellipse">
              <a:avLst/>
            </a:prstGeom>
            <a:noFill/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</p:grpSp>
      <p:grpSp>
        <p:nvGrpSpPr>
          <p:cNvPr id="11" name="Skupina 10">
            <a:extLst>
              <a:ext uri="{FF2B5EF4-FFF2-40B4-BE49-F238E27FC236}">
                <a16:creationId xmlns:a16="http://schemas.microsoft.com/office/drawing/2014/main" id="{3F24E948-AFA2-496A-A5CF-77C88084FF08}"/>
              </a:ext>
            </a:extLst>
          </p:cNvPr>
          <p:cNvGrpSpPr/>
          <p:nvPr/>
        </p:nvGrpSpPr>
        <p:grpSpPr>
          <a:xfrm>
            <a:off x="2551854" y="1144031"/>
            <a:ext cx="2878162" cy="3021447"/>
            <a:chOff x="2044832" y="1364966"/>
            <a:chExt cx="3343037" cy="3429177"/>
          </a:xfrm>
        </p:grpSpPr>
        <p:sp>
          <p:nvSpPr>
            <p:cNvPr id="52" name="Ovál 51">
              <a:extLst>
                <a:ext uri="{FF2B5EF4-FFF2-40B4-BE49-F238E27FC236}">
                  <a16:creationId xmlns:a16="http://schemas.microsoft.com/office/drawing/2014/main" id="{DCB0DC74-6047-4E71-B0CF-3328B0C9DA16}"/>
                </a:ext>
              </a:extLst>
            </p:cNvPr>
            <p:cNvSpPr/>
            <p:nvPr/>
          </p:nvSpPr>
          <p:spPr>
            <a:xfrm>
              <a:off x="2044832" y="2418678"/>
              <a:ext cx="863324" cy="871097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53" name="Ovál 52">
              <a:extLst>
                <a:ext uri="{FF2B5EF4-FFF2-40B4-BE49-F238E27FC236}">
                  <a16:creationId xmlns:a16="http://schemas.microsoft.com/office/drawing/2014/main" id="{3603E3B1-6567-4ADC-A503-21A5B24EC0C3}"/>
                </a:ext>
              </a:extLst>
            </p:cNvPr>
            <p:cNvSpPr/>
            <p:nvPr/>
          </p:nvSpPr>
          <p:spPr>
            <a:xfrm>
              <a:off x="2434924" y="1837712"/>
              <a:ext cx="431662" cy="363632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54" name="Ovál 53">
              <a:extLst>
                <a:ext uri="{FF2B5EF4-FFF2-40B4-BE49-F238E27FC236}">
                  <a16:creationId xmlns:a16="http://schemas.microsoft.com/office/drawing/2014/main" id="{A4ABFB4C-0ECD-4BC8-AAC8-ACFC054E93E8}"/>
                </a:ext>
              </a:extLst>
            </p:cNvPr>
            <p:cNvSpPr/>
            <p:nvPr/>
          </p:nvSpPr>
          <p:spPr>
            <a:xfrm>
              <a:off x="3788099" y="1364966"/>
              <a:ext cx="806634" cy="7943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55" name="Ovál 54">
              <a:extLst>
                <a:ext uri="{FF2B5EF4-FFF2-40B4-BE49-F238E27FC236}">
                  <a16:creationId xmlns:a16="http://schemas.microsoft.com/office/drawing/2014/main" id="{92D4B915-95AF-42ED-8DD9-EB0C1FB45514}"/>
                </a:ext>
              </a:extLst>
            </p:cNvPr>
            <p:cNvSpPr/>
            <p:nvPr/>
          </p:nvSpPr>
          <p:spPr>
            <a:xfrm>
              <a:off x="4229837" y="3146777"/>
              <a:ext cx="1158032" cy="794380"/>
            </a:xfrm>
            <a:prstGeom prst="ellipse">
              <a:avLst/>
            </a:prstGeom>
            <a:noFill/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cxnSp>
          <p:nvCxnSpPr>
            <p:cNvPr id="56" name="Přímá spojnice se šipkou 55">
              <a:extLst>
                <a:ext uri="{FF2B5EF4-FFF2-40B4-BE49-F238E27FC236}">
                  <a16:creationId xmlns:a16="http://schemas.microsoft.com/office/drawing/2014/main" id="{B296072E-2732-4583-8B2B-7253A0D50B91}"/>
                </a:ext>
              </a:extLst>
            </p:cNvPr>
            <p:cNvCxnSpPr>
              <a:cxnSpLocks/>
              <a:endCxn id="52" idx="5"/>
            </p:cNvCxnSpPr>
            <p:nvPr/>
          </p:nvCxnSpPr>
          <p:spPr>
            <a:xfrm flipH="1" flipV="1">
              <a:off x="2781725" y="3162206"/>
              <a:ext cx="256349" cy="1631937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Přímá spojnice se šipkou 56">
              <a:extLst>
                <a:ext uri="{FF2B5EF4-FFF2-40B4-BE49-F238E27FC236}">
                  <a16:creationId xmlns:a16="http://schemas.microsoft.com/office/drawing/2014/main" id="{DFCD5DE7-2629-42EA-83D3-9D04CBDF9018}"/>
                </a:ext>
              </a:extLst>
            </p:cNvPr>
            <p:cNvCxnSpPr>
              <a:stCxn id="52" idx="7"/>
              <a:endCxn id="53" idx="5"/>
            </p:cNvCxnSpPr>
            <p:nvPr/>
          </p:nvCxnSpPr>
          <p:spPr>
            <a:xfrm flipV="1">
              <a:off x="2781725" y="2148091"/>
              <a:ext cx="21646" cy="398156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Přímá spojnice se šipkou 57">
              <a:extLst>
                <a:ext uri="{FF2B5EF4-FFF2-40B4-BE49-F238E27FC236}">
                  <a16:creationId xmlns:a16="http://schemas.microsoft.com/office/drawing/2014/main" id="{512C9C30-986A-4FEA-BA22-A4ACE3938653}"/>
                </a:ext>
              </a:extLst>
            </p:cNvPr>
            <p:cNvCxnSpPr>
              <a:stCxn id="53" idx="6"/>
              <a:endCxn id="54" idx="2"/>
            </p:cNvCxnSpPr>
            <p:nvPr/>
          </p:nvCxnSpPr>
          <p:spPr>
            <a:xfrm flipV="1">
              <a:off x="2866586" y="1762156"/>
              <a:ext cx="921513" cy="257372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Přímá spojnice se šipkou 58">
              <a:extLst>
                <a:ext uri="{FF2B5EF4-FFF2-40B4-BE49-F238E27FC236}">
                  <a16:creationId xmlns:a16="http://schemas.microsoft.com/office/drawing/2014/main" id="{9A2D759A-B882-46C8-8C23-F5AE20243A2D}"/>
                </a:ext>
              </a:extLst>
            </p:cNvPr>
            <p:cNvCxnSpPr/>
            <p:nvPr/>
          </p:nvCxnSpPr>
          <p:spPr>
            <a:xfrm>
              <a:off x="4219761" y="2177724"/>
              <a:ext cx="368637" cy="962848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Přímá spojnice se šipkou 59">
              <a:extLst>
                <a:ext uri="{FF2B5EF4-FFF2-40B4-BE49-F238E27FC236}">
                  <a16:creationId xmlns:a16="http://schemas.microsoft.com/office/drawing/2014/main" id="{7A819758-7019-4C40-BDF7-FD0AD5A2EA2B}"/>
                </a:ext>
              </a:extLst>
            </p:cNvPr>
            <p:cNvCxnSpPr>
              <a:cxnSpLocks/>
              <a:stCxn id="55" idx="3"/>
            </p:cNvCxnSpPr>
            <p:nvPr/>
          </p:nvCxnSpPr>
          <p:spPr>
            <a:xfrm flipH="1">
              <a:off x="3038074" y="3824823"/>
              <a:ext cx="1361353" cy="96932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113725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4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úhlý trojúhelník 2">
            <a:extLst>
              <a:ext uri="{FF2B5EF4-FFF2-40B4-BE49-F238E27FC236}">
                <a16:creationId xmlns:a16="http://schemas.microsoft.com/office/drawing/2014/main" id="{E4F507EE-658E-A6DE-F5FD-DF90C2D2AFDA}"/>
              </a:ext>
            </a:extLst>
          </p:cNvPr>
          <p:cNvSpPr/>
          <p:nvPr/>
        </p:nvSpPr>
        <p:spPr>
          <a:xfrm rot="5400000">
            <a:off x="-2" y="0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Šikmý pruh 28">
            <a:extLst>
              <a:ext uri="{FF2B5EF4-FFF2-40B4-BE49-F238E27FC236}">
                <a16:creationId xmlns:a16="http://schemas.microsoft.com/office/drawing/2014/main" id="{2F90B9C3-0CCD-3434-6263-61C357AB294C}"/>
              </a:ext>
            </a:extLst>
          </p:cNvPr>
          <p:cNvSpPr>
            <a:spLocks noChangeAspect="1"/>
          </p:cNvSpPr>
          <p:nvPr/>
        </p:nvSpPr>
        <p:spPr>
          <a:xfrm>
            <a:off x="13618" y="0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31" name="Šikmý pruh 30">
            <a:extLst>
              <a:ext uri="{FF2B5EF4-FFF2-40B4-BE49-F238E27FC236}">
                <a16:creationId xmlns:a16="http://schemas.microsoft.com/office/drawing/2014/main" id="{9D17EE2A-C68D-FB0B-F210-7B38A8390EE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" name="Pravoúhlý trojúhelník 3">
            <a:extLst>
              <a:ext uri="{FF2B5EF4-FFF2-40B4-BE49-F238E27FC236}">
                <a16:creationId xmlns:a16="http://schemas.microsoft.com/office/drawing/2014/main" id="{E69420C8-DF01-8641-FEFB-B9B8C3036323}"/>
              </a:ext>
            </a:extLst>
          </p:cNvPr>
          <p:cNvSpPr/>
          <p:nvPr/>
        </p:nvSpPr>
        <p:spPr>
          <a:xfrm rot="16200000">
            <a:off x="8949178" y="3615178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Šikmý pruh 38">
            <a:extLst>
              <a:ext uri="{FF2B5EF4-FFF2-40B4-BE49-F238E27FC236}">
                <a16:creationId xmlns:a16="http://schemas.microsoft.com/office/drawing/2014/main" id="{47E1A3C1-A35B-22C8-7180-569D747AA9C2}"/>
              </a:ext>
            </a:extLst>
          </p:cNvPr>
          <p:cNvSpPr>
            <a:spLocks noChangeAspect="1"/>
          </p:cNvSpPr>
          <p:nvPr/>
        </p:nvSpPr>
        <p:spPr>
          <a:xfrm rot="10800000">
            <a:off x="10909953" y="5575954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3" name="Šikmý pruh 42">
            <a:extLst>
              <a:ext uri="{FF2B5EF4-FFF2-40B4-BE49-F238E27FC236}">
                <a16:creationId xmlns:a16="http://schemas.microsoft.com/office/drawing/2014/main" id="{8598BA98-197C-CA12-ABC5-12A64584AAEE}"/>
              </a:ext>
            </a:extLst>
          </p:cNvPr>
          <p:cNvSpPr>
            <a:spLocks noChangeAspect="1"/>
          </p:cNvSpPr>
          <p:nvPr/>
        </p:nvSpPr>
        <p:spPr>
          <a:xfrm rot="10800000">
            <a:off x="9175422" y="3841423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0608F533-BB41-75EF-03A7-98F957B51736}"/>
              </a:ext>
            </a:extLst>
          </p:cNvPr>
          <p:cNvSpPr txBox="1"/>
          <p:nvPr/>
        </p:nvSpPr>
        <p:spPr>
          <a:xfrm>
            <a:off x="4109957" y="260091"/>
            <a:ext cx="56265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Představení týmu</a:t>
            </a: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DAFC32EE-B9B1-E8E4-AA08-1946BEACB390}"/>
              </a:ext>
            </a:extLst>
          </p:cNvPr>
          <p:cNvSpPr txBox="1"/>
          <p:nvPr/>
        </p:nvSpPr>
        <p:spPr>
          <a:xfrm>
            <a:off x="1086566" y="2523657"/>
            <a:ext cx="922351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Vítek – Konstruktér modulů robota</a:t>
            </a:r>
          </a:p>
          <a:p>
            <a:endParaRPr lang="cs-CZ" dirty="0"/>
          </a:p>
          <a:p>
            <a:r>
              <a:rPr lang="cs-CZ" dirty="0"/>
              <a:t>Vojta –  Hlavní programátor robota</a:t>
            </a:r>
          </a:p>
          <a:p>
            <a:endParaRPr lang="cs-CZ" dirty="0"/>
          </a:p>
          <a:p>
            <a:r>
              <a:rPr lang="cs-CZ" dirty="0"/>
              <a:t>Jeník – Tester a designér</a:t>
            </a:r>
          </a:p>
          <a:p>
            <a:endParaRPr lang="cs-CZ" dirty="0"/>
          </a:p>
          <a:p>
            <a:r>
              <a:rPr lang="cs-CZ" dirty="0"/>
              <a:t>Martin – Programátor inovačního projektu</a:t>
            </a:r>
          </a:p>
          <a:p>
            <a:endParaRPr lang="cs-CZ" dirty="0"/>
          </a:p>
          <a:p>
            <a:r>
              <a:rPr lang="cs-CZ" dirty="0"/>
              <a:t>Samuel – Konstruktér inovačního projektu</a:t>
            </a:r>
          </a:p>
          <a:p>
            <a:endParaRPr lang="cs-CZ" dirty="0"/>
          </a:p>
          <a:p>
            <a:r>
              <a:rPr lang="cs-CZ" dirty="0"/>
              <a:t>Ondra – Datový a časový analytik  </a:t>
            </a:r>
          </a:p>
          <a:p>
            <a:endParaRPr lang="cs-CZ" dirty="0"/>
          </a:p>
          <a:p>
            <a:endParaRPr lang="cs-CZ" dirty="0"/>
          </a:p>
        </p:txBody>
      </p:sp>
      <p:sp>
        <p:nvSpPr>
          <p:cNvPr id="12" name="Volný tvar: obrazec 11">
            <a:extLst>
              <a:ext uri="{FF2B5EF4-FFF2-40B4-BE49-F238E27FC236}">
                <a16:creationId xmlns:a16="http://schemas.microsoft.com/office/drawing/2014/main" id="{BC013221-C41B-4562-AF98-0CEB404F02BD}"/>
              </a:ext>
            </a:extLst>
          </p:cNvPr>
          <p:cNvSpPr/>
          <p:nvPr/>
        </p:nvSpPr>
        <p:spPr>
          <a:xfrm>
            <a:off x="-12192003" y="-13723262"/>
            <a:ext cx="24384001" cy="13730518"/>
          </a:xfrm>
          <a:custGeom>
            <a:avLst/>
            <a:gdLst>
              <a:gd name="connsiteX0" fmla="*/ 0 w 24384001"/>
              <a:gd name="connsiteY0" fmla="*/ 0 h 13730518"/>
              <a:gd name="connsiteX1" fmla="*/ 12179109 w 24384001"/>
              <a:gd name="connsiteY1" fmla="*/ 6858000 h 13730518"/>
              <a:gd name="connsiteX2" fmla="*/ 12192001 w 24384001"/>
              <a:gd name="connsiteY2" fmla="*/ 6858000 h 13730518"/>
              <a:gd name="connsiteX3" fmla="*/ 12192001 w 24384001"/>
              <a:gd name="connsiteY3" fmla="*/ 6865259 h 13730518"/>
              <a:gd name="connsiteX4" fmla="*/ 24384001 w 24384001"/>
              <a:gd name="connsiteY4" fmla="*/ 13730518 h 13730518"/>
              <a:gd name="connsiteX5" fmla="*/ 12192001 w 24384001"/>
              <a:gd name="connsiteY5" fmla="*/ 13730518 h 13730518"/>
              <a:gd name="connsiteX6" fmla="*/ 12192001 w 24384001"/>
              <a:gd name="connsiteY6" fmla="*/ 13723259 h 13730518"/>
              <a:gd name="connsiteX7" fmla="*/ 12891 w 24384001"/>
              <a:gd name="connsiteY7" fmla="*/ 6865259 h 13730518"/>
              <a:gd name="connsiteX8" fmla="*/ 0 w 24384001"/>
              <a:gd name="connsiteY8" fmla="*/ 6865259 h 13730518"/>
              <a:gd name="connsiteX9" fmla="*/ 0 w 24384001"/>
              <a:gd name="connsiteY9" fmla="*/ 6858000 h 1373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84001" h="13730518">
                <a:moveTo>
                  <a:pt x="0" y="0"/>
                </a:moveTo>
                <a:lnTo>
                  <a:pt x="12179109" y="6858000"/>
                </a:lnTo>
                <a:lnTo>
                  <a:pt x="12192001" y="6858000"/>
                </a:lnTo>
                <a:lnTo>
                  <a:pt x="12192001" y="6865259"/>
                </a:lnTo>
                <a:lnTo>
                  <a:pt x="24384001" y="13730518"/>
                </a:lnTo>
                <a:lnTo>
                  <a:pt x="12192001" y="13730518"/>
                </a:lnTo>
                <a:lnTo>
                  <a:pt x="12192001" y="13723259"/>
                </a:lnTo>
                <a:lnTo>
                  <a:pt x="12891" y="6865259"/>
                </a:lnTo>
                <a:lnTo>
                  <a:pt x="0" y="6865259"/>
                </a:lnTo>
                <a:lnTo>
                  <a:pt x="0" y="68580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 dirty="0"/>
          </a:p>
        </p:txBody>
      </p:sp>
      <p:sp>
        <p:nvSpPr>
          <p:cNvPr id="13" name="Volný tvar: obrazec 12">
            <a:extLst>
              <a:ext uri="{FF2B5EF4-FFF2-40B4-BE49-F238E27FC236}">
                <a16:creationId xmlns:a16="http://schemas.microsoft.com/office/drawing/2014/main" id="{CE0A126A-5B18-4C6A-841E-19B2D3B1CEAC}"/>
              </a:ext>
            </a:extLst>
          </p:cNvPr>
          <p:cNvSpPr/>
          <p:nvPr/>
        </p:nvSpPr>
        <p:spPr>
          <a:xfrm rot="10800000">
            <a:off x="-3" y="6850744"/>
            <a:ext cx="24356764" cy="13716002"/>
          </a:xfrm>
          <a:custGeom>
            <a:avLst/>
            <a:gdLst>
              <a:gd name="connsiteX0" fmla="*/ 24356764 w 24356764"/>
              <a:gd name="connsiteY0" fmla="*/ 13716002 h 13716002"/>
              <a:gd name="connsiteX1" fmla="*/ 12164764 w 24356764"/>
              <a:gd name="connsiteY1" fmla="*/ 13716002 h 13716002"/>
              <a:gd name="connsiteX2" fmla="*/ 12164764 w 24356764"/>
              <a:gd name="connsiteY2" fmla="*/ 13700680 h 13716002"/>
              <a:gd name="connsiteX3" fmla="*/ 0 w 24356764"/>
              <a:gd name="connsiteY3" fmla="*/ 6858000 h 13716002"/>
              <a:gd name="connsiteX4" fmla="*/ 0 w 24356764"/>
              <a:gd name="connsiteY4" fmla="*/ 0 h 13716002"/>
              <a:gd name="connsiteX5" fmla="*/ 12192000 w 24356764"/>
              <a:gd name="connsiteY5" fmla="*/ 6858000 h 13716002"/>
              <a:gd name="connsiteX6" fmla="*/ 12192000 w 24356764"/>
              <a:gd name="connsiteY6" fmla="*/ 6873322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356764" h="13716002">
                <a:moveTo>
                  <a:pt x="24356764" y="13716002"/>
                </a:moveTo>
                <a:lnTo>
                  <a:pt x="12164764" y="13716002"/>
                </a:lnTo>
                <a:lnTo>
                  <a:pt x="12164764" y="13700680"/>
                </a:lnTo>
                <a:lnTo>
                  <a:pt x="0" y="6858000"/>
                </a:lnTo>
                <a:lnTo>
                  <a:pt x="0" y="0"/>
                </a:lnTo>
                <a:lnTo>
                  <a:pt x="12192000" y="6858000"/>
                </a:lnTo>
                <a:lnTo>
                  <a:pt x="12192000" y="687332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169100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4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úhlý trojúhelník 2">
            <a:extLst>
              <a:ext uri="{FF2B5EF4-FFF2-40B4-BE49-F238E27FC236}">
                <a16:creationId xmlns:a16="http://schemas.microsoft.com/office/drawing/2014/main" id="{E4F507EE-658E-A6DE-F5FD-DF90C2D2AFDA}"/>
              </a:ext>
            </a:extLst>
          </p:cNvPr>
          <p:cNvSpPr/>
          <p:nvPr/>
        </p:nvSpPr>
        <p:spPr>
          <a:xfrm rot="5400000">
            <a:off x="-2" y="0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Šikmý pruh 28">
            <a:extLst>
              <a:ext uri="{FF2B5EF4-FFF2-40B4-BE49-F238E27FC236}">
                <a16:creationId xmlns:a16="http://schemas.microsoft.com/office/drawing/2014/main" id="{2F90B9C3-0CCD-3434-6263-61C357AB294C}"/>
              </a:ext>
            </a:extLst>
          </p:cNvPr>
          <p:cNvSpPr>
            <a:spLocks noChangeAspect="1"/>
          </p:cNvSpPr>
          <p:nvPr/>
        </p:nvSpPr>
        <p:spPr>
          <a:xfrm>
            <a:off x="-2" y="0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31" name="Šikmý pruh 30">
            <a:extLst>
              <a:ext uri="{FF2B5EF4-FFF2-40B4-BE49-F238E27FC236}">
                <a16:creationId xmlns:a16="http://schemas.microsoft.com/office/drawing/2014/main" id="{9D17EE2A-C68D-FB0B-F210-7B38A8390EE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" name="Pravoúhlý trojúhelník 3">
            <a:extLst>
              <a:ext uri="{FF2B5EF4-FFF2-40B4-BE49-F238E27FC236}">
                <a16:creationId xmlns:a16="http://schemas.microsoft.com/office/drawing/2014/main" id="{E69420C8-DF01-8641-FEFB-B9B8C3036323}"/>
              </a:ext>
            </a:extLst>
          </p:cNvPr>
          <p:cNvSpPr/>
          <p:nvPr/>
        </p:nvSpPr>
        <p:spPr>
          <a:xfrm rot="16200000">
            <a:off x="8949178" y="3615178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Šikmý pruh 38">
            <a:extLst>
              <a:ext uri="{FF2B5EF4-FFF2-40B4-BE49-F238E27FC236}">
                <a16:creationId xmlns:a16="http://schemas.microsoft.com/office/drawing/2014/main" id="{47E1A3C1-A35B-22C8-7180-569D747AA9C2}"/>
              </a:ext>
            </a:extLst>
          </p:cNvPr>
          <p:cNvSpPr>
            <a:spLocks noChangeAspect="1"/>
          </p:cNvSpPr>
          <p:nvPr/>
        </p:nvSpPr>
        <p:spPr>
          <a:xfrm rot="10800000">
            <a:off x="10909953" y="5575954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3" name="Šikmý pruh 42">
            <a:extLst>
              <a:ext uri="{FF2B5EF4-FFF2-40B4-BE49-F238E27FC236}">
                <a16:creationId xmlns:a16="http://schemas.microsoft.com/office/drawing/2014/main" id="{8598BA98-197C-CA12-ABC5-12A64584AAEE}"/>
              </a:ext>
            </a:extLst>
          </p:cNvPr>
          <p:cNvSpPr>
            <a:spLocks noChangeAspect="1"/>
          </p:cNvSpPr>
          <p:nvPr/>
        </p:nvSpPr>
        <p:spPr>
          <a:xfrm rot="10800000">
            <a:off x="9175422" y="3841423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737A4FED-F9D6-6BCF-CE5E-198CF4D9D40D}"/>
              </a:ext>
            </a:extLst>
          </p:cNvPr>
          <p:cNvSpPr/>
          <p:nvPr/>
        </p:nvSpPr>
        <p:spPr>
          <a:xfrm>
            <a:off x="12192000" y="0"/>
            <a:ext cx="24384001" cy="13730518"/>
          </a:xfrm>
          <a:custGeom>
            <a:avLst/>
            <a:gdLst>
              <a:gd name="connsiteX0" fmla="*/ 0 w 24384001"/>
              <a:gd name="connsiteY0" fmla="*/ 0 h 13730518"/>
              <a:gd name="connsiteX1" fmla="*/ 12179109 w 24384001"/>
              <a:gd name="connsiteY1" fmla="*/ 6858000 h 13730518"/>
              <a:gd name="connsiteX2" fmla="*/ 12192001 w 24384001"/>
              <a:gd name="connsiteY2" fmla="*/ 6858000 h 13730518"/>
              <a:gd name="connsiteX3" fmla="*/ 12192001 w 24384001"/>
              <a:gd name="connsiteY3" fmla="*/ 6865259 h 13730518"/>
              <a:gd name="connsiteX4" fmla="*/ 24384001 w 24384001"/>
              <a:gd name="connsiteY4" fmla="*/ 13730518 h 13730518"/>
              <a:gd name="connsiteX5" fmla="*/ 12192001 w 24384001"/>
              <a:gd name="connsiteY5" fmla="*/ 13730518 h 13730518"/>
              <a:gd name="connsiteX6" fmla="*/ 12192001 w 24384001"/>
              <a:gd name="connsiteY6" fmla="*/ 13723259 h 13730518"/>
              <a:gd name="connsiteX7" fmla="*/ 12891 w 24384001"/>
              <a:gd name="connsiteY7" fmla="*/ 6865259 h 13730518"/>
              <a:gd name="connsiteX8" fmla="*/ 0 w 24384001"/>
              <a:gd name="connsiteY8" fmla="*/ 6865259 h 13730518"/>
              <a:gd name="connsiteX9" fmla="*/ 0 w 24384001"/>
              <a:gd name="connsiteY9" fmla="*/ 6858000 h 1373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84001" h="13730518">
                <a:moveTo>
                  <a:pt x="0" y="0"/>
                </a:moveTo>
                <a:lnTo>
                  <a:pt x="12179109" y="6858000"/>
                </a:lnTo>
                <a:lnTo>
                  <a:pt x="12192001" y="6858000"/>
                </a:lnTo>
                <a:lnTo>
                  <a:pt x="12192001" y="6865259"/>
                </a:lnTo>
                <a:lnTo>
                  <a:pt x="24384001" y="13730518"/>
                </a:lnTo>
                <a:lnTo>
                  <a:pt x="12192001" y="13730518"/>
                </a:lnTo>
                <a:lnTo>
                  <a:pt x="12192001" y="13723259"/>
                </a:lnTo>
                <a:lnTo>
                  <a:pt x="12891" y="6865259"/>
                </a:lnTo>
                <a:lnTo>
                  <a:pt x="0" y="6865259"/>
                </a:lnTo>
                <a:lnTo>
                  <a:pt x="0" y="68580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 dirty="0"/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9A2F2A1C-7A9B-E7CC-C3AA-301A60CA2893}"/>
              </a:ext>
            </a:extLst>
          </p:cNvPr>
          <p:cNvSpPr/>
          <p:nvPr/>
        </p:nvSpPr>
        <p:spPr>
          <a:xfrm rot="10800000">
            <a:off x="-24356764" y="-6865258"/>
            <a:ext cx="24356764" cy="13716002"/>
          </a:xfrm>
          <a:custGeom>
            <a:avLst/>
            <a:gdLst>
              <a:gd name="connsiteX0" fmla="*/ 24356764 w 24356764"/>
              <a:gd name="connsiteY0" fmla="*/ 13716002 h 13716002"/>
              <a:gd name="connsiteX1" fmla="*/ 12164764 w 24356764"/>
              <a:gd name="connsiteY1" fmla="*/ 13716002 h 13716002"/>
              <a:gd name="connsiteX2" fmla="*/ 12164764 w 24356764"/>
              <a:gd name="connsiteY2" fmla="*/ 13700680 h 13716002"/>
              <a:gd name="connsiteX3" fmla="*/ 0 w 24356764"/>
              <a:gd name="connsiteY3" fmla="*/ 6858000 h 13716002"/>
              <a:gd name="connsiteX4" fmla="*/ 0 w 24356764"/>
              <a:gd name="connsiteY4" fmla="*/ 0 h 13716002"/>
              <a:gd name="connsiteX5" fmla="*/ 12192000 w 24356764"/>
              <a:gd name="connsiteY5" fmla="*/ 6858000 h 13716002"/>
              <a:gd name="connsiteX6" fmla="*/ 12192000 w 24356764"/>
              <a:gd name="connsiteY6" fmla="*/ 6873322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356764" h="13716002">
                <a:moveTo>
                  <a:pt x="24356764" y="13716002"/>
                </a:moveTo>
                <a:lnTo>
                  <a:pt x="12164764" y="13716002"/>
                </a:lnTo>
                <a:lnTo>
                  <a:pt x="12164764" y="13700680"/>
                </a:lnTo>
                <a:lnTo>
                  <a:pt x="0" y="6858000"/>
                </a:lnTo>
                <a:lnTo>
                  <a:pt x="0" y="0"/>
                </a:lnTo>
                <a:lnTo>
                  <a:pt x="12192000" y="6858000"/>
                </a:lnTo>
                <a:lnTo>
                  <a:pt x="12192000" y="687332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/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BD2165F1-0A30-A230-8BBC-1EAEA15E3F3A}"/>
              </a:ext>
            </a:extLst>
          </p:cNvPr>
          <p:cNvSpPr txBox="1"/>
          <p:nvPr/>
        </p:nvSpPr>
        <p:spPr>
          <a:xfrm>
            <a:off x="3695880" y="42186"/>
            <a:ext cx="47637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Strategie týmu</a:t>
            </a:r>
          </a:p>
        </p:txBody>
      </p:sp>
      <p:sp>
        <p:nvSpPr>
          <p:cNvPr id="2" name="TextovéPole 1">
            <a:extLst>
              <a:ext uri="{FF2B5EF4-FFF2-40B4-BE49-F238E27FC236}">
                <a16:creationId xmlns:a16="http://schemas.microsoft.com/office/drawing/2014/main" id="{C5076578-EE86-79CA-A681-0CE921B1112F}"/>
              </a:ext>
            </a:extLst>
          </p:cNvPr>
          <p:cNvSpPr txBox="1"/>
          <p:nvPr/>
        </p:nvSpPr>
        <p:spPr>
          <a:xfrm>
            <a:off x="3111029" y="1173755"/>
            <a:ext cx="6500294" cy="263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Na začátku si každý člen vybral roli v týmu dle jeho preferencí a dovedností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Jednotlivé úlohy hracího plánu byly rovnoměrně rozděleny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Úlohy jsme vybírali podle toho, jak jsou těžké a jak jsou bodově ohodnocené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V průběhu řešení se tým rozdělil na dvě části, abychom současně mohli pracovat na robotu a inovačním projektu</a:t>
            </a:r>
          </a:p>
        </p:txBody>
      </p:sp>
    </p:spTree>
    <p:extLst>
      <p:ext uri="{BB962C8B-B14F-4D97-AF65-F5344CB8AC3E}">
        <p14:creationId xmlns:p14="http://schemas.microsoft.com/office/powerpoint/2010/main" val="605628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4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úhlý trojúhelník 2">
            <a:extLst>
              <a:ext uri="{FF2B5EF4-FFF2-40B4-BE49-F238E27FC236}">
                <a16:creationId xmlns:a16="http://schemas.microsoft.com/office/drawing/2014/main" id="{E4F507EE-658E-A6DE-F5FD-DF90C2D2AFDA}"/>
              </a:ext>
            </a:extLst>
          </p:cNvPr>
          <p:cNvSpPr/>
          <p:nvPr/>
        </p:nvSpPr>
        <p:spPr>
          <a:xfrm rot="5400000">
            <a:off x="-2" y="0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Šikmý pruh 28">
            <a:extLst>
              <a:ext uri="{FF2B5EF4-FFF2-40B4-BE49-F238E27FC236}">
                <a16:creationId xmlns:a16="http://schemas.microsoft.com/office/drawing/2014/main" id="{2F90B9C3-0CCD-3434-6263-61C357AB294C}"/>
              </a:ext>
            </a:extLst>
          </p:cNvPr>
          <p:cNvSpPr>
            <a:spLocks noChangeAspect="1"/>
          </p:cNvSpPr>
          <p:nvPr/>
        </p:nvSpPr>
        <p:spPr>
          <a:xfrm>
            <a:off x="-2" y="0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31" name="Šikmý pruh 30">
            <a:extLst>
              <a:ext uri="{FF2B5EF4-FFF2-40B4-BE49-F238E27FC236}">
                <a16:creationId xmlns:a16="http://schemas.microsoft.com/office/drawing/2014/main" id="{9D17EE2A-C68D-FB0B-F210-7B38A8390EE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" name="Pravoúhlý trojúhelník 3">
            <a:extLst>
              <a:ext uri="{FF2B5EF4-FFF2-40B4-BE49-F238E27FC236}">
                <a16:creationId xmlns:a16="http://schemas.microsoft.com/office/drawing/2014/main" id="{E69420C8-DF01-8641-FEFB-B9B8C3036323}"/>
              </a:ext>
            </a:extLst>
          </p:cNvPr>
          <p:cNvSpPr/>
          <p:nvPr/>
        </p:nvSpPr>
        <p:spPr>
          <a:xfrm rot="16200000">
            <a:off x="8949178" y="3615178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Šikmý pruh 38">
            <a:extLst>
              <a:ext uri="{FF2B5EF4-FFF2-40B4-BE49-F238E27FC236}">
                <a16:creationId xmlns:a16="http://schemas.microsoft.com/office/drawing/2014/main" id="{47E1A3C1-A35B-22C8-7180-569D747AA9C2}"/>
              </a:ext>
            </a:extLst>
          </p:cNvPr>
          <p:cNvSpPr>
            <a:spLocks noChangeAspect="1"/>
          </p:cNvSpPr>
          <p:nvPr/>
        </p:nvSpPr>
        <p:spPr>
          <a:xfrm rot="10800000">
            <a:off x="10909953" y="5575954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3" name="Šikmý pruh 42">
            <a:extLst>
              <a:ext uri="{FF2B5EF4-FFF2-40B4-BE49-F238E27FC236}">
                <a16:creationId xmlns:a16="http://schemas.microsoft.com/office/drawing/2014/main" id="{8598BA98-197C-CA12-ABC5-12A64584AAEE}"/>
              </a:ext>
            </a:extLst>
          </p:cNvPr>
          <p:cNvSpPr>
            <a:spLocks noChangeAspect="1"/>
          </p:cNvSpPr>
          <p:nvPr/>
        </p:nvSpPr>
        <p:spPr>
          <a:xfrm rot="10800000">
            <a:off x="9175422" y="3841423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225593D1-4B87-995C-7440-BC71437F42EF}"/>
              </a:ext>
            </a:extLst>
          </p:cNvPr>
          <p:cNvSpPr txBox="1"/>
          <p:nvPr/>
        </p:nvSpPr>
        <p:spPr>
          <a:xfrm>
            <a:off x="4537259" y="101544"/>
            <a:ext cx="344427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Náš robot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F6566E7C-5E6A-770E-E198-0BF0F353E313}"/>
              </a:ext>
            </a:extLst>
          </p:cNvPr>
          <p:cNvSpPr txBox="1"/>
          <p:nvPr/>
        </p:nvSpPr>
        <p:spPr>
          <a:xfrm>
            <a:off x="3016575" y="1073439"/>
            <a:ext cx="7410909" cy="2451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Prvotní návrh robota vychází z modelu navrženého v minulém roce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Na úpravách konstrukce se začalo pracovat již o letních prázdninách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Vylepšená verze dostala 2 tlačítka pro přepínání programu(ů), a původní tlačítka jednotky </a:t>
            </a:r>
            <a:r>
              <a:rPr lang="cs-CZ" sz="2000" dirty="0" err="1"/>
              <a:t>Spike</a:t>
            </a:r>
            <a:r>
              <a:rPr lang="cs-CZ" sz="2000" dirty="0"/>
              <a:t> byly zablokovány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Celková konstrukce dostala rozsáhlou změnu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Úpravou prošla také senzorika, byl odebrán senzor barvy</a:t>
            </a:r>
          </a:p>
        </p:txBody>
      </p:sp>
      <p:pic>
        <p:nvPicPr>
          <p:cNvPr id="9" name="Obrázek 8" descr="Obsah obrázku interiér, Maketa, Autíčka/letadýlka, kolo&#10;&#10;Popis byl vytvořen automaticky">
            <a:extLst>
              <a:ext uri="{FF2B5EF4-FFF2-40B4-BE49-F238E27FC236}">
                <a16:creationId xmlns:a16="http://schemas.microsoft.com/office/drawing/2014/main" id="{E44C86BF-0751-7968-FCF7-888366549E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3576" y="3626406"/>
            <a:ext cx="4742608" cy="2910671"/>
          </a:xfrm>
          <a:prstGeom prst="rect">
            <a:avLst/>
          </a:prstGeom>
        </p:spPr>
      </p:pic>
      <p:pic>
        <p:nvPicPr>
          <p:cNvPr id="10" name="Obrázek 9">
            <a:extLst>
              <a:ext uri="{FF2B5EF4-FFF2-40B4-BE49-F238E27FC236}">
                <a16:creationId xmlns:a16="http://schemas.microsoft.com/office/drawing/2014/main" id="{933C54D9-0040-4B79-A914-6C401C72F36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09" r="12826" b="30150"/>
          <a:stretch/>
        </p:blipFill>
        <p:spPr>
          <a:xfrm>
            <a:off x="2112265" y="3662072"/>
            <a:ext cx="2485412" cy="2923948"/>
          </a:xfrm>
          <a:prstGeom prst="rect">
            <a:avLst/>
          </a:prstGeom>
        </p:spPr>
      </p:pic>
      <p:sp>
        <p:nvSpPr>
          <p:cNvPr id="11" name="Šipka: doprava 10">
            <a:extLst>
              <a:ext uri="{FF2B5EF4-FFF2-40B4-BE49-F238E27FC236}">
                <a16:creationId xmlns:a16="http://schemas.microsoft.com/office/drawing/2014/main" id="{38939D58-3FE9-460D-A523-047488734890}"/>
              </a:ext>
            </a:extLst>
          </p:cNvPr>
          <p:cNvSpPr/>
          <p:nvPr/>
        </p:nvSpPr>
        <p:spPr>
          <a:xfrm>
            <a:off x="4891445" y="4777979"/>
            <a:ext cx="767151" cy="498813"/>
          </a:xfrm>
          <a:prstGeom prst="rightArrow">
            <a:avLst>
              <a:gd name="adj1" fmla="val 50000"/>
              <a:gd name="adj2" fmla="val 5397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>
        <p:nvSpPr>
          <p:cNvPr id="15" name="Volný tvar: obrazec 14">
            <a:extLst>
              <a:ext uri="{FF2B5EF4-FFF2-40B4-BE49-F238E27FC236}">
                <a16:creationId xmlns:a16="http://schemas.microsoft.com/office/drawing/2014/main" id="{A4D481C3-FB2B-48AE-9164-09FA0C7CB6C2}"/>
              </a:ext>
            </a:extLst>
          </p:cNvPr>
          <p:cNvSpPr/>
          <p:nvPr/>
        </p:nvSpPr>
        <p:spPr>
          <a:xfrm>
            <a:off x="-12192003" y="-13723262"/>
            <a:ext cx="24384001" cy="13730518"/>
          </a:xfrm>
          <a:custGeom>
            <a:avLst/>
            <a:gdLst>
              <a:gd name="connsiteX0" fmla="*/ 0 w 24384001"/>
              <a:gd name="connsiteY0" fmla="*/ 0 h 13730518"/>
              <a:gd name="connsiteX1" fmla="*/ 12179109 w 24384001"/>
              <a:gd name="connsiteY1" fmla="*/ 6858000 h 13730518"/>
              <a:gd name="connsiteX2" fmla="*/ 12192001 w 24384001"/>
              <a:gd name="connsiteY2" fmla="*/ 6858000 h 13730518"/>
              <a:gd name="connsiteX3" fmla="*/ 12192001 w 24384001"/>
              <a:gd name="connsiteY3" fmla="*/ 6865259 h 13730518"/>
              <a:gd name="connsiteX4" fmla="*/ 24384001 w 24384001"/>
              <a:gd name="connsiteY4" fmla="*/ 13730518 h 13730518"/>
              <a:gd name="connsiteX5" fmla="*/ 12192001 w 24384001"/>
              <a:gd name="connsiteY5" fmla="*/ 13730518 h 13730518"/>
              <a:gd name="connsiteX6" fmla="*/ 12192001 w 24384001"/>
              <a:gd name="connsiteY6" fmla="*/ 13723259 h 13730518"/>
              <a:gd name="connsiteX7" fmla="*/ 12891 w 24384001"/>
              <a:gd name="connsiteY7" fmla="*/ 6865259 h 13730518"/>
              <a:gd name="connsiteX8" fmla="*/ 0 w 24384001"/>
              <a:gd name="connsiteY8" fmla="*/ 6865259 h 13730518"/>
              <a:gd name="connsiteX9" fmla="*/ 0 w 24384001"/>
              <a:gd name="connsiteY9" fmla="*/ 6858000 h 1373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84001" h="13730518">
                <a:moveTo>
                  <a:pt x="0" y="0"/>
                </a:moveTo>
                <a:lnTo>
                  <a:pt x="12179109" y="6858000"/>
                </a:lnTo>
                <a:lnTo>
                  <a:pt x="12192001" y="6858000"/>
                </a:lnTo>
                <a:lnTo>
                  <a:pt x="12192001" y="6865259"/>
                </a:lnTo>
                <a:lnTo>
                  <a:pt x="24384001" y="13730518"/>
                </a:lnTo>
                <a:lnTo>
                  <a:pt x="12192001" y="13730518"/>
                </a:lnTo>
                <a:lnTo>
                  <a:pt x="12192001" y="13723259"/>
                </a:lnTo>
                <a:lnTo>
                  <a:pt x="12891" y="6865259"/>
                </a:lnTo>
                <a:lnTo>
                  <a:pt x="0" y="6865259"/>
                </a:lnTo>
                <a:lnTo>
                  <a:pt x="0" y="68580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 dirty="0"/>
          </a:p>
        </p:txBody>
      </p:sp>
      <p:sp>
        <p:nvSpPr>
          <p:cNvPr id="18" name="Volný tvar: obrazec 17">
            <a:extLst>
              <a:ext uri="{FF2B5EF4-FFF2-40B4-BE49-F238E27FC236}">
                <a16:creationId xmlns:a16="http://schemas.microsoft.com/office/drawing/2014/main" id="{D548EE42-96F6-498A-85F0-5D7B984A12D4}"/>
              </a:ext>
            </a:extLst>
          </p:cNvPr>
          <p:cNvSpPr/>
          <p:nvPr/>
        </p:nvSpPr>
        <p:spPr>
          <a:xfrm rot="10800000">
            <a:off x="-3" y="6850744"/>
            <a:ext cx="24356764" cy="13716002"/>
          </a:xfrm>
          <a:custGeom>
            <a:avLst/>
            <a:gdLst>
              <a:gd name="connsiteX0" fmla="*/ 24356764 w 24356764"/>
              <a:gd name="connsiteY0" fmla="*/ 13716002 h 13716002"/>
              <a:gd name="connsiteX1" fmla="*/ 12164764 w 24356764"/>
              <a:gd name="connsiteY1" fmla="*/ 13716002 h 13716002"/>
              <a:gd name="connsiteX2" fmla="*/ 12164764 w 24356764"/>
              <a:gd name="connsiteY2" fmla="*/ 13700680 h 13716002"/>
              <a:gd name="connsiteX3" fmla="*/ 0 w 24356764"/>
              <a:gd name="connsiteY3" fmla="*/ 6858000 h 13716002"/>
              <a:gd name="connsiteX4" fmla="*/ 0 w 24356764"/>
              <a:gd name="connsiteY4" fmla="*/ 0 h 13716002"/>
              <a:gd name="connsiteX5" fmla="*/ 12192000 w 24356764"/>
              <a:gd name="connsiteY5" fmla="*/ 6858000 h 13716002"/>
              <a:gd name="connsiteX6" fmla="*/ 12192000 w 24356764"/>
              <a:gd name="connsiteY6" fmla="*/ 6873322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356764" h="13716002">
                <a:moveTo>
                  <a:pt x="24356764" y="13716002"/>
                </a:moveTo>
                <a:lnTo>
                  <a:pt x="12164764" y="13716002"/>
                </a:lnTo>
                <a:lnTo>
                  <a:pt x="12164764" y="13700680"/>
                </a:lnTo>
                <a:lnTo>
                  <a:pt x="0" y="6858000"/>
                </a:lnTo>
                <a:lnTo>
                  <a:pt x="0" y="0"/>
                </a:lnTo>
                <a:lnTo>
                  <a:pt x="12192000" y="6858000"/>
                </a:lnTo>
                <a:lnTo>
                  <a:pt x="12192000" y="687332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590568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4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úhlý trojúhelník 2">
            <a:extLst>
              <a:ext uri="{FF2B5EF4-FFF2-40B4-BE49-F238E27FC236}">
                <a16:creationId xmlns:a16="http://schemas.microsoft.com/office/drawing/2014/main" id="{E4F507EE-658E-A6DE-F5FD-DF90C2D2AFDA}"/>
              </a:ext>
            </a:extLst>
          </p:cNvPr>
          <p:cNvSpPr/>
          <p:nvPr/>
        </p:nvSpPr>
        <p:spPr>
          <a:xfrm rot="5400000">
            <a:off x="-2" y="0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Šikmý pruh 28">
            <a:extLst>
              <a:ext uri="{FF2B5EF4-FFF2-40B4-BE49-F238E27FC236}">
                <a16:creationId xmlns:a16="http://schemas.microsoft.com/office/drawing/2014/main" id="{2F90B9C3-0CCD-3434-6263-61C357AB294C}"/>
              </a:ext>
            </a:extLst>
          </p:cNvPr>
          <p:cNvSpPr>
            <a:spLocks noChangeAspect="1"/>
          </p:cNvSpPr>
          <p:nvPr/>
        </p:nvSpPr>
        <p:spPr>
          <a:xfrm>
            <a:off x="-2" y="0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31" name="Šikmý pruh 30">
            <a:extLst>
              <a:ext uri="{FF2B5EF4-FFF2-40B4-BE49-F238E27FC236}">
                <a16:creationId xmlns:a16="http://schemas.microsoft.com/office/drawing/2014/main" id="{9D17EE2A-C68D-FB0B-F210-7B38A8390EE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" name="Pravoúhlý trojúhelník 3">
            <a:extLst>
              <a:ext uri="{FF2B5EF4-FFF2-40B4-BE49-F238E27FC236}">
                <a16:creationId xmlns:a16="http://schemas.microsoft.com/office/drawing/2014/main" id="{E69420C8-DF01-8641-FEFB-B9B8C3036323}"/>
              </a:ext>
            </a:extLst>
          </p:cNvPr>
          <p:cNvSpPr/>
          <p:nvPr/>
        </p:nvSpPr>
        <p:spPr>
          <a:xfrm rot="16200000">
            <a:off x="8949178" y="3615178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Šikmý pruh 38">
            <a:extLst>
              <a:ext uri="{FF2B5EF4-FFF2-40B4-BE49-F238E27FC236}">
                <a16:creationId xmlns:a16="http://schemas.microsoft.com/office/drawing/2014/main" id="{47E1A3C1-A35B-22C8-7180-569D747AA9C2}"/>
              </a:ext>
            </a:extLst>
          </p:cNvPr>
          <p:cNvSpPr>
            <a:spLocks noChangeAspect="1"/>
          </p:cNvSpPr>
          <p:nvPr/>
        </p:nvSpPr>
        <p:spPr>
          <a:xfrm rot="10800000">
            <a:off x="10909953" y="5575954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3" name="Šikmý pruh 42">
            <a:extLst>
              <a:ext uri="{FF2B5EF4-FFF2-40B4-BE49-F238E27FC236}">
                <a16:creationId xmlns:a16="http://schemas.microsoft.com/office/drawing/2014/main" id="{8598BA98-197C-CA12-ABC5-12A64584AAEE}"/>
              </a:ext>
            </a:extLst>
          </p:cNvPr>
          <p:cNvSpPr>
            <a:spLocks noChangeAspect="1"/>
          </p:cNvSpPr>
          <p:nvPr/>
        </p:nvSpPr>
        <p:spPr>
          <a:xfrm rot="10800000">
            <a:off x="9175422" y="3841423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225593D1-4B87-995C-7440-BC71437F42EF}"/>
              </a:ext>
            </a:extLst>
          </p:cNvPr>
          <p:cNvSpPr txBox="1"/>
          <p:nvPr/>
        </p:nvSpPr>
        <p:spPr>
          <a:xfrm>
            <a:off x="4514212" y="38275"/>
            <a:ext cx="552608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6000" dirty="0"/>
              <a:t>Moduly robota</a:t>
            </a:r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F6566E7C-5E6A-770E-E198-0BF0F353E313}"/>
              </a:ext>
            </a:extLst>
          </p:cNvPr>
          <p:cNvSpPr txBox="1"/>
          <p:nvPr/>
        </p:nvSpPr>
        <p:spPr>
          <a:xfrm>
            <a:off x="3016575" y="1108732"/>
            <a:ext cx="7410909" cy="12721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Všechny naše moduly jsou postaveny na stejné základně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Jednoduše se vyměňují</a:t>
            </a:r>
          </a:p>
          <a:p>
            <a:pPr marL="285750" indent="-28575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Designované tak, aby se daly využít na co nejvíce misí</a:t>
            </a:r>
          </a:p>
        </p:txBody>
      </p:sp>
      <p:pic>
        <p:nvPicPr>
          <p:cNvPr id="13" name="Obrázek 12" descr="Obsah obrázku hračka, Stavebnice&#10;&#10;Popis byl vytvořen automaticky">
            <a:extLst>
              <a:ext uri="{FF2B5EF4-FFF2-40B4-BE49-F238E27FC236}">
                <a16:creationId xmlns:a16="http://schemas.microsoft.com/office/drawing/2014/main" id="{F446A359-B14A-4310-AE27-F713CFD0A9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91495" y="2057453"/>
            <a:ext cx="3469898" cy="5563426"/>
          </a:xfrm>
          <a:prstGeom prst="rect">
            <a:avLst/>
          </a:prstGeom>
        </p:spPr>
      </p:pic>
      <p:sp>
        <p:nvSpPr>
          <p:cNvPr id="14" name="Volný tvar: obrazec 13">
            <a:extLst>
              <a:ext uri="{FF2B5EF4-FFF2-40B4-BE49-F238E27FC236}">
                <a16:creationId xmlns:a16="http://schemas.microsoft.com/office/drawing/2014/main" id="{279265AA-0744-4E82-A676-C88E928845D7}"/>
              </a:ext>
            </a:extLst>
          </p:cNvPr>
          <p:cNvSpPr/>
          <p:nvPr/>
        </p:nvSpPr>
        <p:spPr>
          <a:xfrm>
            <a:off x="12192000" y="0"/>
            <a:ext cx="24384001" cy="13730518"/>
          </a:xfrm>
          <a:custGeom>
            <a:avLst/>
            <a:gdLst>
              <a:gd name="connsiteX0" fmla="*/ 0 w 24384001"/>
              <a:gd name="connsiteY0" fmla="*/ 0 h 13730518"/>
              <a:gd name="connsiteX1" fmla="*/ 12179109 w 24384001"/>
              <a:gd name="connsiteY1" fmla="*/ 6858000 h 13730518"/>
              <a:gd name="connsiteX2" fmla="*/ 12192001 w 24384001"/>
              <a:gd name="connsiteY2" fmla="*/ 6858000 h 13730518"/>
              <a:gd name="connsiteX3" fmla="*/ 12192001 w 24384001"/>
              <a:gd name="connsiteY3" fmla="*/ 6865259 h 13730518"/>
              <a:gd name="connsiteX4" fmla="*/ 24384001 w 24384001"/>
              <a:gd name="connsiteY4" fmla="*/ 13730518 h 13730518"/>
              <a:gd name="connsiteX5" fmla="*/ 12192001 w 24384001"/>
              <a:gd name="connsiteY5" fmla="*/ 13730518 h 13730518"/>
              <a:gd name="connsiteX6" fmla="*/ 12192001 w 24384001"/>
              <a:gd name="connsiteY6" fmla="*/ 13723259 h 13730518"/>
              <a:gd name="connsiteX7" fmla="*/ 12891 w 24384001"/>
              <a:gd name="connsiteY7" fmla="*/ 6865259 h 13730518"/>
              <a:gd name="connsiteX8" fmla="*/ 0 w 24384001"/>
              <a:gd name="connsiteY8" fmla="*/ 6865259 h 13730518"/>
              <a:gd name="connsiteX9" fmla="*/ 0 w 24384001"/>
              <a:gd name="connsiteY9" fmla="*/ 6858000 h 1373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84001" h="13730518">
                <a:moveTo>
                  <a:pt x="0" y="0"/>
                </a:moveTo>
                <a:lnTo>
                  <a:pt x="12179109" y="6858000"/>
                </a:lnTo>
                <a:lnTo>
                  <a:pt x="12192001" y="6858000"/>
                </a:lnTo>
                <a:lnTo>
                  <a:pt x="12192001" y="6865259"/>
                </a:lnTo>
                <a:lnTo>
                  <a:pt x="24384001" y="13730518"/>
                </a:lnTo>
                <a:lnTo>
                  <a:pt x="12192001" y="13730518"/>
                </a:lnTo>
                <a:lnTo>
                  <a:pt x="12192001" y="13723259"/>
                </a:lnTo>
                <a:lnTo>
                  <a:pt x="12891" y="6865259"/>
                </a:lnTo>
                <a:lnTo>
                  <a:pt x="0" y="6865259"/>
                </a:lnTo>
                <a:lnTo>
                  <a:pt x="0" y="68580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 dirty="0"/>
          </a:p>
        </p:txBody>
      </p:sp>
      <p:sp>
        <p:nvSpPr>
          <p:cNvPr id="15" name="Volný tvar: obrazec 14">
            <a:extLst>
              <a:ext uri="{FF2B5EF4-FFF2-40B4-BE49-F238E27FC236}">
                <a16:creationId xmlns:a16="http://schemas.microsoft.com/office/drawing/2014/main" id="{AC7501DF-140B-473E-8D7C-7481BF15082A}"/>
              </a:ext>
            </a:extLst>
          </p:cNvPr>
          <p:cNvSpPr/>
          <p:nvPr/>
        </p:nvSpPr>
        <p:spPr>
          <a:xfrm rot="10800000">
            <a:off x="-24343146" y="-6858003"/>
            <a:ext cx="24356764" cy="13716002"/>
          </a:xfrm>
          <a:custGeom>
            <a:avLst/>
            <a:gdLst>
              <a:gd name="connsiteX0" fmla="*/ 24356764 w 24356764"/>
              <a:gd name="connsiteY0" fmla="*/ 13716002 h 13716002"/>
              <a:gd name="connsiteX1" fmla="*/ 12164764 w 24356764"/>
              <a:gd name="connsiteY1" fmla="*/ 13716002 h 13716002"/>
              <a:gd name="connsiteX2" fmla="*/ 12164764 w 24356764"/>
              <a:gd name="connsiteY2" fmla="*/ 13700680 h 13716002"/>
              <a:gd name="connsiteX3" fmla="*/ 0 w 24356764"/>
              <a:gd name="connsiteY3" fmla="*/ 6858000 h 13716002"/>
              <a:gd name="connsiteX4" fmla="*/ 0 w 24356764"/>
              <a:gd name="connsiteY4" fmla="*/ 0 h 13716002"/>
              <a:gd name="connsiteX5" fmla="*/ 12192000 w 24356764"/>
              <a:gd name="connsiteY5" fmla="*/ 6858000 h 13716002"/>
              <a:gd name="connsiteX6" fmla="*/ 12192000 w 24356764"/>
              <a:gd name="connsiteY6" fmla="*/ 6873322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356764" h="13716002">
                <a:moveTo>
                  <a:pt x="24356764" y="13716002"/>
                </a:moveTo>
                <a:lnTo>
                  <a:pt x="12164764" y="13716002"/>
                </a:lnTo>
                <a:lnTo>
                  <a:pt x="12164764" y="13700680"/>
                </a:lnTo>
                <a:lnTo>
                  <a:pt x="0" y="6858000"/>
                </a:lnTo>
                <a:lnTo>
                  <a:pt x="0" y="0"/>
                </a:lnTo>
                <a:lnTo>
                  <a:pt x="12192000" y="6858000"/>
                </a:lnTo>
                <a:lnTo>
                  <a:pt x="12192000" y="687332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045334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4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úhlý trojúhelník 2">
            <a:extLst>
              <a:ext uri="{FF2B5EF4-FFF2-40B4-BE49-F238E27FC236}">
                <a16:creationId xmlns:a16="http://schemas.microsoft.com/office/drawing/2014/main" id="{E4F507EE-658E-A6DE-F5FD-DF90C2D2AFDA}"/>
              </a:ext>
            </a:extLst>
          </p:cNvPr>
          <p:cNvSpPr/>
          <p:nvPr/>
        </p:nvSpPr>
        <p:spPr>
          <a:xfrm rot="5400000">
            <a:off x="-2" y="0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Šikmý pruh 28">
            <a:extLst>
              <a:ext uri="{FF2B5EF4-FFF2-40B4-BE49-F238E27FC236}">
                <a16:creationId xmlns:a16="http://schemas.microsoft.com/office/drawing/2014/main" id="{2F90B9C3-0CCD-3434-6263-61C357AB294C}"/>
              </a:ext>
            </a:extLst>
          </p:cNvPr>
          <p:cNvSpPr>
            <a:spLocks noChangeAspect="1"/>
          </p:cNvSpPr>
          <p:nvPr/>
        </p:nvSpPr>
        <p:spPr>
          <a:xfrm>
            <a:off x="-2" y="0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31" name="Šikmý pruh 30">
            <a:extLst>
              <a:ext uri="{FF2B5EF4-FFF2-40B4-BE49-F238E27FC236}">
                <a16:creationId xmlns:a16="http://schemas.microsoft.com/office/drawing/2014/main" id="{9D17EE2A-C68D-FB0B-F210-7B38A8390EE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" name="Pravoúhlý trojúhelník 3">
            <a:extLst>
              <a:ext uri="{FF2B5EF4-FFF2-40B4-BE49-F238E27FC236}">
                <a16:creationId xmlns:a16="http://schemas.microsoft.com/office/drawing/2014/main" id="{E69420C8-DF01-8641-FEFB-B9B8C3036323}"/>
              </a:ext>
            </a:extLst>
          </p:cNvPr>
          <p:cNvSpPr/>
          <p:nvPr/>
        </p:nvSpPr>
        <p:spPr>
          <a:xfrm rot="16200000">
            <a:off x="8949178" y="3615178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Šikmý pruh 38">
            <a:extLst>
              <a:ext uri="{FF2B5EF4-FFF2-40B4-BE49-F238E27FC236}">
                <a16:creationId xmlns:a16="http://schemas.microsoft.com/office/drawing/2014/main" id="{47E1A3C1-A35B-22C8-7180-569D747AA9C2}"/>
              </a:ext>
            </a:extLst>
          </p:cNvPr>
          <p:cNvSpPr>
            <a:spLocks noChangeAspect="1"/>
          </p:cNvSpPr>
          <p:nvPr/>
        </p:nvSpPr>
        <p:spPr>
          <a:xfrm rot="10800000">
            <a:off x="10909953" y="5575954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3" name="Šikmý pruh 42">
            <a:extLst>
              <a:ext uri="{FF2B5EF4-FFF2-40B4-BE49-F238E27FC236}">
                <a16:creationId xmlns:a16="http://schemas.microsoft.com/office/drawing/2014/main" id="{8598BA98-197C-CA12-ABC5-12A64584AAEE}"/>
              </a:ext>
            </a:extLst>
          </p:cNvPr>
          <p:cNvSpPr>
            <a:spLocks noChangeAspect="1"/>
          </p:cNvSpPr>
          <p:nvPr/>
        </p:nvSpPr>
        <p:spPr>
          <a:xfrm rot="10800000">
            <a:off x="9175422" y="3841423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7" name="TextovéPole 6">
            <a:extLst>
              <a:ext uri="{FF2B5EF4-FFF2-40B4-BE49-F238E27FC236}">
                <a16:creationId xmlns:a16="http://schemas.microsoft.com/office/drawing/2014/main" id="{225593D1-4B87-995C-7440-BC71437F42EF}"/>
              </a:ext>
            </a:extLst>
          </p:cNvPr>
          <p:cNvSpPr txBox="1"/>
          <p:nvPr/>
        </p:nvSpPr>
        <p:spPr>
          <a:xfrm>
            <a:off x="3695880" y="42186"/>
            <a:ext cx="444410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Náš program</a:t>
            </a:r>
          </a:p>
        </p:txBody>
      </p:sp>
      <p:sp>
        <p:nvSpPr>
          <p:cNvPr id="16" name="TextovéPole 15">
            <a:extLst>
              <a:ext uri="{FF2B5EF4-FFF2-40B4-BE49-F238E27FC236}">
                <a16:creationId xmlns:a16="http://schemas.microsoft.com/office/drawing/2014/main" id="{8CD4A695-310D-9470-2C47-38FD1D37A717}"/>
              </a:ext>
            </a:extLst>
          </p:cNvPr>
          <p:cNvSpPr txBox="1"/>
          <p:nvPr/>
        </p:nvSpPr>
        <p:spPr>
          <a:xfrm>
            <a:off x="2552048" y="1071774"/>
            <a:ext cx="7178348" cy="3185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dirty="0"/>
              <a:t>Používali jsme programovací jazyk Python</a:t>
            </a:r>
          </a:p>
          <a:p>
            <a:pPr algn="ctr"/>
            <a:endParaRPr lang="cs-CZ" dirty="0"/>
          </a:p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Během programování jsme pracovali s několika verzemi. Důraz byl kladen na jednoduchost a stabilitu řešení</a:t>
            </a:r>
          </a:p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Jednotlivé trasy úloh jsme programovali samostatně pro potřeby testování a úprav</a:t>
            </a:r>
          </a:p>
          <a:p>
            <a:pPr marL="342900" indent="-342900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cs-CZ" sz="2000" dirty="0"/>
              <a:t>Finální verzi programu jsme vložili do jedné sekvence z důvodu rychlejšího přepínání (pomocí tlačítek)</a:t>
            </a:r>
          </a:p>
          <a:p>
            <a:endParaRPr lang="cs-CZ" sz="2000" dirty="0"/>
          </a:p>
        </p:txBody>
      </p:sp>
      <p:sp>
        <p:nvSpPr>
          <p:cNvPr id="2" name="Volný tvar: obrazec 1">
            <a:extLst>
              <a:ext uri="{FF2B5EF4-FFF2-40B4-BE49-F238E27FC236}">
                <a16:creationId xmlns:a16="http://schemas.microsoft.com/office/drawing/2014/main" id="{737A4FED-F9D6-6BCF-CE5E-198CF4D9D40D}"/>
              </a:ext>
            </a:extLst>
          </p:cNvPr>
          <p:cNvSpPr/>
          <p:nvPr/>
        </p:nvSpPr>
        <p:spPr>
          <a:xfrm>
            <a:off x="-12192003" y="-13723262"/>
            <a:ext cx="24384001" cy="13730518"/>
          </a:xfrm>
          <a:custGeom>
            <a:avLst/>
            <a:gdLst>
              <a:gd name="connsiteX0" fmla="*/ 0 w 24384001"/>
              <a:gd name="connsiteY0" fmla="*/ 0 h 13730518"/>
              <a:gd name="connsiteX1" fmla="*/ 12179109 w 24384001"/>
              <a:gd name="connsiteY1" fmla="*/ 6858000 h 13730518"/>
              <a:gd name="connsiteX2" fmla="*/ 12192001 w 24384001"/>
              <a:gd name="connsiteY2" fmla="*/ 6858000 h 13730518"/>
              <a:gd name="connsiteX3" fmla="*/ 12192001 w 24384001"/>
              <a:gd name="connsiteY3" fmla="*/ 6865259 h 13730518"/>
              <a:gd name="connsiteX4" fmla="*/ 24384001 w 24384001"/>
              <a:gd name="connsiteY4" fmla="*/ 13730518 h 13730518"/>
              <a:gd name="connsiteX5" fmla="*/ 12192001 w 24384001"/>
              <a:gd name="connsiteY5" fmla="*/ 13730518 h 13730518"/>
              <a:gd name="connsiteX6" fmla="*/ 12192001 w 24384001"/>
              <a:gd name="connsiteY6" fmla="*/ 13723259 h 13730518"/>
              <a:gd name="connsiteX7" fmla="*/ 12891 w 24384001"/>
              <a:gd name="connsiteY7" fmla="*/ 6865259 h 13730518"/>
              <a:gd name="connsiteX8" fmla="*/ 0 w 24384001"/>
              <a:gd name="connsiteY8" fmla="*/ 6865259 h 13730518"/>
              <a:gd name="connsiteX9" fmla="*/ 0 w 24384001"/>
              <a:gd name="connsiteY9" fmla="*/ 6858000 h 1373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84001" h="13730518">
                <a:moveTo>
                  <a:pt x="0" y="0"/>
                </a:moveTo>
                <a:lnTo>
                  <a:pt x="12179109" y="6858000"/>
                </a:lnTo>
                <a:lnTo>
                  <a:pt x="12192001" y="6858000"/>
                </a:lnTo>
                <a:lnTo>
                  <a:pt x="12192001" y="6865259"/>
                </a:lnTo>
                <a:lnTo>
                  <a:pt x="24384001" y="13730518"/>
                </a:lnTo>
                <a:lnTo>
                  <a:pt x="12192001" y="13730518"/>
                </a:lnTo>
                <a:lnTo>
                  <a:pt x="12192001" y="13723259"/>
                </a:lnTo>
                <a:lnTo>
                  <a:pt x="12891" y="6865259"/>
                </a:lnTo>
                <a:lnTo>
                  <a:pt x="0" y="6865259"/>
                </a:lnTo>
                <a:lnTo>
                  <a:pt x="0" y="68580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 dirty="0"/>
          </a:p>
        </p:txBody>
      </p:sp>
      <p:sp>
        <p:nvSpPr>
          <p:cNvPr id="8" name="Volný tvar: obrazec 7">
            <a:extLst>
              <a:ext uri="{FF2B5EF4-FFF2-40B4-BE49-F238E27FC236}">
                <a16:creationId xmlns:a16="http://schemas.microsoft.com/office/drawing/2014/main" id="{9A2F2A1C-7A9B-E7CC-C3AA-301A60CA2893}"/>
              </a:ext>
            </a:extLst>
          </p:cNvPr>
          <p:cNvSpPr/>
          <p:nvPr/>
        </p:nvSpPr>
        <p:spPr>
          <a:xfrm rot="10800000">
            <a:off x="-3" y="6850744"/>
            <a:ext cx="24356764" cy="13716002"/>
          </a:xfrm>
          <a:custGeom>
            <a:avLst/>
            <a:gdLst>
              <a:gd name="connsiteX0" fmla="*/ 24356764 w 24356764"/>
              <a:gd name="connsiteY0" fmla="*/ 13716002 h 13716002"/>
              <a:gd name="connsiteX1" fmla="*/ 12164764 w 24356764"/>
              <a:gd name="connsiteY1" fmla="*/ 13716002 h 13716002"/>
              <a:gd name="connsiteX2" fmla="*/ 12164764 w 24356764"/>
              <a:gd name="connsiteY2" fmla="*/ 13700680 h 13716002"/>
              <a:gd name="connsiteX3" fmla="*/ 0 w 24356764"/>
              <a:gd name="connsiteY3" fmla="*/ 6858000 h 13716002"/>
              <a:gd name="connsiteX4" fmla="*/ 0 w 24356764"/>
              <a:gd name="connsiteY4" fmla="*/ 0 h 13716002"/>
              <a:gd name="connsiteX5" fmla="*/ 12192000 w 24356764"/>
              <a:gd name="connsiteY5" fmla="*/ 6858000 h 13716002"/>
              <a:gd name="connsiteX6" fmla="*/ 12192000 w 24356764"/>
              <a:gd name="connsiteY6" fmla="*/ 6873322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356764" h="13716002">
                <a:moveTo>
                  <a:pt x="24356764" y="13716002"/>
                </a:moveTo>
                <a:lnTo>
                  <a:pt x="12164764" y="13716002"/>
                </a:lnTo>
                <a:lnTo>
                  <a:pt x="12164764" y="13700680"/>
                </a:lnTo>
                <a:lnTo>
                  <a:pt x="0" y="6858000"/>
                </a:lnTo>
                <a:lnTo>
                  <a:pt x="0" y="0"/>
                </a:lnTo>
                <a:lnTo>
                  <a:pt x="12192000" y="6858000"/>
                </a:lnTo>
                <a:lnTo>
                  <a:pt x="12192000" y="687332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/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FA44D9E0-95DC-77F8-6F87-E0F8F953A09C}"/>
              </a:ext>
            </a:extLst>
          </p:cNvPr>
          <p:cNvSpPr txBox="1"/>
          <p:nvPr/>
        </p:nvSpPr>
        <p:spPr>
          <a:xfrm>
            <a:off x="3518452" y="677848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cs-CZ" dirty="0"/>
          </a:p>
        </p:txBody>
      </p:sp>
      <p:pic>
        <p:nvPicPr>
          <p:cNvPr id="18" name="Obrázek 17">
            <a:extLst>
              <a:ext uri="{FF2B5EF4-FFF2-40B4-BE49-F238E27FC236}">
                <a16:creationId xmlns:a16="http://schemas.microsoft.com/office/drawing/2014/main" id="{C1B56FB5-DC91-4489-8740-45BFB03AEB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3" b="3114"/>
          <a:stretch/>
        </p:blipFill>
        <p:spPr>
          <a:xfrm>
            <a:off x="2552048" y="4067170"/>
            <a:ext cx="6731765" cy="2247968"/>
          </a:xfrm>
          <a:prstGeom prst="rect">
            <a:avLst/>
          </a:prstGeom>
        </p:spPr>
      </p:pic>
      <p:sp>
        <p:nvSpPr>
          <p:cNvPr id="6" name="TextovéPole 5">
            <a:extLst>
              <a:ext uri="{FF2B5EF4-FFF2-40B4-BE49-F238E27FC236}">
                <a16:creationId xmlns:a16="http://schemas.microsoft.com/office/drawing/2014/main" id="{3A4FF768-85FE-66A1-DE24-29FD2D79C4CF}"/>
              </a:ext>
            </a:extLst>
          </p:cNvPr>
          <p:cNvSpPr txBox="1"/>
          <p:nvPr/>
        </p:nvSpPr>
        <p:spPr>
          <a:xfrm>
            <a:off x="7802674" y="6061222"/>
            <a:ext cx="1481139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050" dirty="0"/>
              <a:t>(ukázka části programu)</a:t>
            </a:r>
          </a:p>
        </p:txBody>
      </p:sp>
    </p:spTree>
    <p:extLst>
      <p:ext uri="{BB962C8B-B14F-4D97-AF65-F5344CB8AC3E}">
        <p14:creationId xmlns:p14="http://schemas.microsoft.com/office/powerpoint/2010/main" val="3555079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4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úhlý trojúhelník 2">
            <a:extLst>
              <a:ext uri="{FF2B5EF4-FFF2-40B4-BE49-F238E27FC236}">
                <a16:creationId xmlns:a16="http://schemas.microsoft.com/office/drawing/2014/main" id="{E4F507EE-658E-A6DE-F5FD-DF90C2D2AFDA}"/>
              </a:ext>
            </a:extLst>
          </p:cNvPr>
          <p:cNvSpPr/>
          <p:nvPr/>
        </p:nvSpPr>
        <p:spPr>
          <a:xfrm rot="5400000">
            <a:off x="-2" y="0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Šikmý pruh 28">
            <a:extLst>
              <a:ext uri="{FF2B5EF4-FFF2-40B4-BE49-F238E27FC236}">
                <a16:creationId xmlns:a16="http://schemas.microsoft.com/office/drawing/2014/main" id="{2F90B9C3-0CCD-3434-6263-61C357AB294C}"/>
              </a:ext>
            </a:extLst>
          </p:cNvPr>
          <p:cNvSpPr>
            <a:spLocks noChangeAspect="1"/>
          </p:cNvSpPr>
          <p:nvPr/>
        </p:nvSpPr>
        <p:spPr>
          <a:xfrm>
            <a:off x="-2" y="0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31" name="Šikmý pruh 30">
            <a:extLst>
              <a:ext uri="{FF2B5EF4-FFF2-40B4-BE49-F238E27FC236}">
                <a16:creationId xmlns:a16="http://schemas.microsoft.com/office/drawing/2014/main" id="{9D17EE2A-C68D-FB0B-F210-7B38A8390EE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" name="Pravoúhlý trojúhelník 3">
            <a:extLst>
              <a:ext uri="{FF2B5EF4-FFF2-40B4-BE49-F238E27FC236}">
                <a16:creationId xmlns:a16="http://schemas.microsoft.com/office/drawing/2014/main" id="{E69420C8-DF01-8641-FEFB-B9B8C3036323}"/>
              </a:ext>
            </a:extLst>
          </p:cNvPr>
          <p:cNvSpPr/>
          <p:nvPr/>
        </p:nvSpPr>
        <p:spPr>
          <a:xfrm rot="16200000">
            <a:off x="8949178" y="3615178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Šikmý pruh 38">
            <a:extLst>
              <a:ext uri="{FF2B5EF4-FFF2-40B4-BE49-F238E27FC236}">
                <a16:creationId xmlns:a16="http://schemas.microsoft.com/office/drawing/2014/main" id="{47E1A3C1-A35B-22C8-7180-569D747AA9C2}"/>
              </a:ext>
            </a:extLst>
          </p:cNvPr>
          <p:cNvSpPr>
            <a:spLocks noChangeAspect="1"/>
          </p:cNvSpPr>
          <p:nvPr/>
        </p:nvSpPr>
        <p:spPr>
          <a:xfrm rot="10800000">
            <a:off x="10909953" y="5575954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3" name="Šikmý pruh 42">
            <a:extLst>
              <a:ext uri="{FF2B5EF4-FFF2-40B4-BE49-F238E27FC236}">
                <a16:creationId xmlns:a16="http://schemas.microsoft.com/office/drawing/2014/main" id="{8598BA98-197C-CA12-ABC5-12A64584AAEE}"/>
              </a:ext>
            </a:extLst>
          </p:cNvPr>
          <p:cNvSpPr>
            <a:spLocks noChangeAspect="1"/>
          </p:cNvSpPr>
          <p:nvPr/>
        </p:nvSpPr>
        <p:spPr>
          <a:xfrm rot="10800000">
            <a:off x="9175422" y="3841423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737A4FED-F9D6-6BCF-CE5E-198CF4D9D40D}"/>
              </a:ext>
            </a:extLst>
          </p:cNvPr>
          <p:cNvSpPr/>
          <p:nvPr/>
        </p:nvSpPr>
        <p:spPr>
          <a:xfrm>
            <a:off x="12192000" y="0"/>
            <a:ext cx="24384001" cy="13730518"/>
          </a:xfrm>
          <a:custGeom>
            <a:avLst/>
            <a:gdLst>
              <a:gd name="connsiteX0" fmla="*/ 0 w 24384001"/>
              <a:gd name="connsiteY0" fmla="*/ 0 h 13730518"/>
              <a:gd name="connsiteX1" fmla="*/ 12179109 w 24384001"/>
              <a:gd name="connsiteY1" fmla="*/ 6858000 h 13730518"/>
              <a:gd name="connsiteX2" fmla="*/ 12192001 w 24384001"/>
              <a:gd name="connsiteY2" fmla="*/ 6858000 h 13730518"/>
              <a:gd name="connsiteX3" fmla="*/ 12192001 w 24384001"/>
              <a:gd name="connsiteY3" fmla="*/ 6865259 h 13730518"/>
              <a:gd name="connsiteX4" fmla="*/ 24384001 w 24384001"/>
              <a:gd name="connsiteY4" fmla="*/ 13730518 h 13730518"/>
              <a:gd name="connsiteX5" fmla="*/ 12192001 w 24384001"/>
              <a:gd name="connsiteY5" fmla="*/ 13730518 h 13730518"/>
              <a:gd name="connsiteX6" fmla="*/ 12192001 w 24384001"/>
              <a:gd name="connsiteY6" fmla="*/ 13723259 h 13730518"/>
              <a:gd name="connsiteX7" fmla="*/ 12891 w 24384001"/>
              <a:gd name="connsiteY7" fmla="*/ 6865259 h 13730518"/>
              <a:gd name="connsiteX8" fmla="*/ 0 w 24384001"/>
              <a:gd name="connsiteY8" fmla="*/ 6865259 h 13730518"/>
              <a:gd name="connsiteX9" fmla="*/ 0 w 24384001"/>
              <a:gd name="connsiteY9" fmla="*/ 6858000 h 1373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84001" h="13730518">
                <a:moveTo>
                  <a:pt x="0" y="0"/>
                </a:moveTo>
                <a:lnTo>
                  <a:pt x="12179109" y="6858000"/>
                </a:lnTo>
                <a:lnTo>
                  <a:pt x="12192001" y="6858000"/>
                </a:lnTo>
                <a:lnTo>
                  <a:pt x="12192001" y="6865259"/>
                </a:lnTo>
                <a:lnTo>
                  <a:pt x="24384001" y="13730518"/>
                </a:lnTo>
                <a:lnTo>
                  <a:pt x="12192001" y="13730518"/>
                </a:lnTo>
                <a:lnTo>
                  <a:pt x="12192001" y="13723259"/>
                </a:lnTo>
                <a:lnTo>
                  <a:pt x="12891" y="6865259"/>
                </a:lnTo>
                <a:lnTo>
                  <a:pt x="0" y="6865259"/>
                </a:lnTo>
                <a:lnTo>
                  <a:pt x="0" y="68580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 dirty="0"/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9A2F2A1C-7A9B-E7CC-C3AA-301A60CA2893}"/>
              </a:ext>
            </a:extLst>
          </p:cNvPr>
          <p:cNvSpPr/>
          <p:nvPr/>
        </p:nvSpPr>
        <p:spPr>
          <a:xfrm rot="10800000">
            <a:off x="-24356764" y="-6865258"/>
            <a:ext cx="24356764" cy="13716002"/>
          </a:xfrm>
          <a:custGeom>
            <a:avLst/>
            <a:gdLst>
              <a:gd name="connsiteX0" fmla="*/ 24356764 w 24356764"/>
              <a:gd name="connsiteY0" fmla="*/ 13716002 h 13716002"/>
              <a:gd name="connsiteX1" fmla="*/ 12164764 w 24356764"/>
              <a:gd name="connsiteY1" fmla="*/ 13716002 h 13716002"/>
              <a:gd name="connsiteX2" fmla="*/ 12164764 w 24356764"/>
              <a:gd name="connsiteY2" fmla="*/ 13700680 h 13716002"/>
              <a:gd name="connsiteX3" fmla="*/ 0 w 24356764"/>
              <a:gd name="connsiteY3" fmla="*/ 6858000 h 13716002"/>
              <a:gd name="connsiteX4" fmla="*/ 0 w 24356764"/>
              <a:gd name="connsiteY4" fmla="*/ 0 h 13716002"/>
              <a:gd name="connsiteX5" fmla="*/ 12192000 w 24356764"/>
              <a:gd name="connsiteY5" fmla="*/ 6858000 h 13716002"/>
              <a:gd name="connsiteX6" fmla="*/ 12192000 w 24356764"/>
              <a:gd name="connsiteY6" fmla="*/ 6873322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356764" h="13716002">
                <a:moveTo>
                  <a:pt x="24356764" y="13716002"/>
                </a:moveTo>
                <a:lnTo>
                  <a:pt x="12164764" y="13716002"/>
                </a:lnTo>
                <a:lnTo>
                  <a:pt x="12164764" y="13700680"/>
                </a:lnTo>
                <a:lnTo>
                  <a:pt x="0" y="6858000"/>
                </a:lnTo>
                <a:lnTo>
                  <a:pt x="0" y="0"/>
                </a:lnTo>
                <a:lnTo>
                  <a:pt x="12192000" y="6858000"/>
                </a:lnTo>
                <a:lnTo>
                  <a:pt x="12192000" y="687332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/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BD2165F1-0A30-A230-8BBC-1EAEA15E3F3A}"/>
              </a:ext>
            </a:extLst>
          </p:cNvPr>
          <p:cNvSpPr txBox="1"/>
          <p:nvPr/>
        </p:nvSpPr>
        <p:spPr>
          <a:xfrm>
            <a:off x="3695880" y="42186"/>
            <a:ext cx="41571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    Naše trasa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C03D8560-8FF4-4C6D-9A3D-35DA87140C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49" y="641112"/>
            <a:ext cx="11606494" cy="5990643"/>
          </a:xfrm>
          <a:prstGeom prst="rect">
            <a:avLst/>
          </a:prstGeom>
        </p:spPr>
      </p:pic>
      <p:sp>
        <p:nvSpPr>
          <p:cNvPr id="17" name="Ovál 16">
            <a:extLst>
              <a:ext uri="{FF2B5EF4-FFF2-40B4-BE49-F238E27FC236}">
                <a16:creationId xmlns:a16="http://schemas.microsoft.com/office/drawing/2014/main" id="{F682BA78-1BB1-4491-B538-F08638AF80D4}"/>
              </a:ext>
            </a:extLst>
          </p:cNvPr>
          <p:cNvSpPr/>
          <p:nvPr/>
        </p:nvSpPr>
        <p:spPr>
          <a:xfrm>
            <a:off x="9477375" y="2902277"/>
            <a:ext cx="869514" cy="824846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9" name="Ovál 18">
            <a:extLst>
              <a:ext uri="{FF2B5EF4-FFF2-40B4-BE49-F238E27FC236}">
                <a16:creationId xmlns:a16="http://schemas.microsoft.com/office/drawing/2014/main" id="{6ABCBB98-7955-4A55-A8AF-9AE6191420E8}"/>
              </a:ext>
            </a:extLst>
          </p:cNvPr>
          <p:cNvSpPr/>
          <p:nvPr/>
        </p:nvSpPr>
        <p:spPr>
          <a:xfrm>
            <a:off x="9848850" y="2371725"/>
            <a:ext cx="574239" cy="457200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0" name="Ovál 19">
            <a:extLst>
              <a:ext uri="{FF2B5EF4-FFF2-40B4-BE49-F238E27FC236}">
                <a16:creationId xmlns:a16="http://schemas.microsoft.com/office/drawing/2014/main" id="{D624A47F-7F11-45B3-9EB4-FC25D885A19F}"/>
              </a:ext>
            </a:extLst>
          </p:cNvPr>
          <p:cNvSpPr/>
          <p:nvPr/>
        </p:nvSpPr>
        <p:spPr>
          <a:xfrm>
            <a:off x="7677149" y="1364966"/>
            <a:ext cx="960083" cy="866775"/>
          </a:xfrm>
          <a:prstGeom prst="ellipse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22" name="Přímá spojnice se šipkou 21">
            <a:extLst>
              <a:ext uri="{FF2B5EF4-FFF2-40B4-BE49-F238E27FC236}">
                <a16:creationId xmlns:a16="http://schemas.microsoft.com/office/drawing/2014/main" id="{EE01EA1D-79C8-4DF3-8624-F61F2A6E4F22}"/>
              </a:ext>
            </a:extLst>
          </p:cNvPr>
          <p:cNvCxnSpPr>
            <a:endCxn id="17" idx="4"/>
          </p:cNvCxnSpPr>
          <p:nvPr/>
        </p:nvCxnSpPr>
        <p:spPr>
          <a:xfrm flipV="1">
            <a:off x="9848850" y="3727123"/>
            <a:ext cx="63282" cy="134970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Přímá spojnice se šipkou 23">
            <a:extLst>
              <a:ext uri="{FF2B5EF4-FFF2-40B4-BE49-F238E27FC236}">
                <a16:creationId xmlns:a16="http://schemas.microsoft.com/office/drawing/2014/main" id="{11A1762B-24BF-4D94-863D-36934660922F}"/>
              </a:ext>
            </a:extLst>
          </p:cNvPr>
          <p:cNvCxnSpPr>
            <a:stCxn id="17" idx="1"/>
            <a:endCxn id="19" idx="2"/>
          </p:cNvCxnSpPr>
          <p:nvPr/>
        </p:nvCxnSpPr>
        <p:spPr>
          <a:xfrm flipV="1">
            <a:off x="9604712" y="2600325"/>
            <a:ext cx="244138" cy="422748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Přímá spojnice se šipkou 25">
            <a:extLst>
              <a:ext uri="{FF2B5EF4-FFF2-40B4-BE49-F238E27FC236}">
                <a16:creationId xmlns:a16="http://schemas.microsoft.com/office/drawing/2014/main" id="{9F0E3C7E-A9F0-413A-946B-77D473F6CB54}"/>
              </a:ext>
            </a:extLst>
          </p:cNvPr>
          <p:cNvCxnSpPr>
            <a:stCxn id="19" idx="1"/>
          </p:cNvCxnSpPr>
          <p:nvPr/>
        </p:nvCxnSpPr>
        <p:spPr>
          <a:xfrm flipH="1" flipV="1">
            <a:off x="8667456" y="1916771"/>
            <a:ext cx="1265489" cy="521909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Přímá spojnice se šipkou 27">
            <a:extLst>
              <a:ext uri="{FF2B5EF4-FFF2-40B4-BE49-F238E27FC236}">
                <a16:creationId xmlns:a16="http://schemas.microsoft.com/office/drawing/2014/main" id="{BC6AE2C0-407B-44B5-8ED0-6A54D6AFDFBE}"/>
              </a:ext>
            </a:extLst>
          </p:cNvPr>
          <p:cNvCxnSpPr>
            <a:stCxn id="20" idx="4"/>
          </p:cNvCxnSpPr>
          <p:nvPr/>
        </p:nvCxnSpPr>
        <p:spPr>
          <a:xfrm>
            <a:off x="8157191" y="2231741"/>
            <a:ext cx="1723300" cy="2923691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50073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4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úhlý trojúhelník 2">
            <a:extLst>
              <a:ext uri="{FF2B5EF4-FFF2-40B4-BE49-F238E27FC236}">
                <a16:creationId xmlns:a16="http://schemas.microsoft.com/office/drawing/2014/main" id="{E4F507EE-658E-A6DE-F5FD-DF90C2D2AFDA}"/>
              </a:ext>
            </a:extLst>
          </p:cNvPr>
          <p:cNvSpPr/>
          <p:nvPr/>
        </p:nvSpPr>
        <p:spPr>
          <a:xfrm rot="5400000">
            <a:off x="-2" y="0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Šikmý pruh 28">
            <a:extLst>
              <a:ext uri="{FF2B5EF4-FFF2-40B4-BE49-F238E27FC236}">
                <a16:creationId xmlns:a16="http://schemas.microsoft.com/office/drawing/2014/main" id="{2F90B9C3-0CCD-3434-6263-61C357AB294C}"/>
              </a:ext>
            </a:extLst>
          </p:cNvPr>
          <p:cNvSpPr>
            <a:spLocks noChangeAspect="1"/>
          </p:cNvSpPr>
          <p:nvPr/>
        </p:nvSpPr>
        <p:spPr>
          <a:xfrm>
            <a:off x="-2" y="0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31" name="Šikmý pruh 30">
            <a:extLst>
              <a:ext uri="{FF2B5EF4-FFF2-40B4-BE49-F238E27FC236}">
                <a16:creationId xmlns:a16="http://schemas.microsoft.com/office/drawing/2014/main" id="{9D17EE2A-C68D-FB0B-F210-7B38A8390EE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" name="Pravoúhlý trojúhelník 3">
            <a:extLst>
              <a:ext uri="{FF2B5EF4-FFF2-40B4-BE49-F238E27FC236}">
                <a16:creationId xmlns:a16="http://schemas.microsoft.com/office/drawing/2014/main" id="{E69420C8-DF01-8641-FEFB-B9B8C3036323}"/>
              </a:ext>
            </a:extLst>
          </p:cNvPr>
          <p:cNvSpPr/>
          <p:nvPr/>
        </p:nvSpPr>
        <p:spPr>
          <a:xfrm rot="16200000">
            <a:off x="8949178" y="3615178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Šikmý pruh 38">
            <a:extLst>
              <a:ext uri="{FF2B5EF4-FFF2-40B4-BE49-F238E27FC236}">
                <a16:creationId xmlns:a16="http://schemas.microsoft.com/office/drawing/2014/main" id="{47E1A3C1-A35B-22C8-7180-569D747AA9C2}"/>
              </a:ext>
            </a:extLst>
          </p:cNvPr>
          <p:cNvSpPr>
            <a:spLocks noChangeAspect="1"/>
          </p:cNvSpPr>
          <p:nvPr/>
        </p:nvSpPr>
        <p:spPr>
          <a:xfrm rot="10800000">
            <a:off x="10909953" y="5575954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3" name="Šikmý pruh 42">
            <a:extLst>
              <a:ext uri="{FF2B5EF4-FFF2-40B4-BE49-F238E27FC236}">
                <a16:creationId xmlns:a16="http://schemas.microsoft.com/office/drawing/2014/main" id="{8598BA98-197C-CA12-ABC5-12A64584AAEE}"/>
              </a:ext>
            </a:extLst>
          </p:cNvPr>
          <p:cNvSpPr>
            <a:spLocks noChangeAspect="1"/>
          </p:cNvSpPr>
          <p:nvPr/>
        </p:nvSpPr>
        <p:spPr>
          <a:xfrm rot="10800000">
            <a:off x="9175422" y="3841423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737A4FED-F9D6-6BCF-CE5E-198CF4D9D40D}"/>
              </a:ext>
            </a:extLst>
          </p:cNvPr>
          <p:cNvSpPr/>
          <p:nvPr/>
        </p:nvSpPr>
        <p:spPr>
          <a:xfrm>
            <a:off x="12192000" y="0"/>
            <a:ext cx="24384001" cy="13730518"/>
          </a:xfrm>
          <a:custGeom>
            <a:avLst/>
            <a:gdLst>
              <a:gd name="connsiteX0" fmla="*/ 0 w 24384001"/>
              <a:gd name="connsiteY0" fmla="*/ 0 h 13730518"/>
              <a:gd name="connsiteX1" fmla="*/ 12179109 w 24384001"/>
              <a:gd name="connsiteY1" fmla="*/ 6858000 h 13730518"/>
              <a:gd name="connsiteX2" fmla="*/ 12192001 w 24384001"/>
              <a:gd name="connsiteY2" fmla="*/ 6858000 h 13730518"/>
              <a:gd name="connsiteX3" fmla="*/ 12192001 w 24384001"/>
              <a:gd name="connsiteY3" fmla="*/ 6865259 h 13730518"/>
              <a:gd name="connsiteX4" fmla="*/ 24384001 w 24384001"/>
              <a:gd name="connsiteY4" fmla="*/ 13730518 h 13730518"/>
              <a:gd name="connsiteX5" fmla="*/ 12192001 w 24384001"/>
              <a:gd name="connsiteY5" fmla="*/ 13730518 h 13730518"/>
              <a:gd name="connsiteX6" fmla="*/ 12192001 w 24384001"/>
              <a:gd name="connsiteY6" fmla="*/ 13723259 h 13730518"/>
              <a:gd name="connsiteX7" fmla="*/ 12891 w 24384001"/>
              <a:gd name="connsiteY7" fmla="*/ 6865259 h 13730518"/>
              <a:gd name="connsiteX8" fmla="*/ 0 w 24384001"/>
              <a:gd name="connsiteY8" fmla="*/ 6865259 h 13730518"/>
              <a:gd name="connsiteX9" fmla="*/ 0 w 24384001"/>
              <a:gd name="connsiteY9" fmla="*/ 6858000 h 1373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84001" h="13730518">
                <a:moveTo>
                  <a:pt x="0" y="0"/>
                </a:moveTo>
                <a:lnTo>
                  <a:pt x="12179109" y="6858000"/>
                </a:lnTo>
                <a:lnTo>
                  <a:pt x="12192001" y="6858000"/>
                </a:lnTo>
                <a:lnTo>
                  <a:pt x="12192001" y="6865259"/>
                </a:lnTo>
                <a:lnTo>
                  <a:pt x="24384001" y="13730518"/>
                </a:lnTo>
                <a:lnTo>
                  <a:pt x="12192001" y="13730518"/>
                </a:lnTo>
                <a:lnTo>
                  <a:pt x="12192001" y="13723259"/>
                </a:lnTo>
                <a:lnTo>
                  <a:pt x="12891" y="6865259"/>
                </a:lnTo>
                <a:lnTo>
                  <a:pt x="0" y="6865259"/>
                </a:lnTo>
                <a:lnTo>
                  <a:pt x="0" y="68580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 dirty="0"/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9A2F2A1C-7A9B-E7CC-C3AA-301A60CA2893}"/>
              </a:ext>
            </a:extLst>
          </p:cNvPr>
          <p:cNvSpPr/>
          <p:nvPr/>
        </p:nvSpPr>
        <p:spPr>
          <a:xfrm rot="10800000">
            <a:off x="-24356764" y="-6865258"/>
            <a:ext cx="24356764" cy="13716002"/>
          </a:xfrm>
          <a:custGeom>
            <a:avLst/>
            <a:gdLst>
              <a:gd name="connsiteX0" fmla="*/ 24356764 w 24356764"/>
              <a:gd name="connsiteY0" fmla="*/ 13716002 h 13716002"/>
              <a:gd name="connsiteX1" fmla="*/ 12164764 w 24356764"/>
              <a:gd name="connsiteY1" fmla="*/ 13716002 h 13716002"/>
              <a:gd name="connsiteX2" fmla="*/ 12164764 w 24356764"/>
              <a:gd name="connsiteY2" fmla="*/ 13700680 h 13716002"/>
              <a:gd name="connsiteX3" fmla="*/ 0 w 24356764"/>
              <a:gd name="connsiteY3" fmla="*/ 6858000 h 13716002"/>
              <a:gd name="connsiteX4" fmla="*/ 0 w 24356764"/>
              <a:gd name="connsiteY4" fmla="*/ 0 h 13716002"/>
              <a:gd name="connsiteX5" fmla="*/ 12192000 w 24356764"/>
              <a:gd name="connsiteY5" fmla="*/ 6858000 h 13716002"/>
              <a:gd name="connsiteX6" fmla="*/ 12192000 w 24356764"/>
              <a:gd name="connsiteY6" fmla="*/ 6873322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356764" h="13716002">
                <a:moveTo>
                  <a:pt x="24356764" y="13716002"/>
                </a:moveTo>
                <a:lnTo>
                  <a:pt x="12164764" y="13716002"/>
                </a:lnTo>
                <a:lnTo>
                  <a:pt x="12164764" y="13700680"/>
                </a:lnTo>
                <a:lnTo>
                  <a:pt x="0" y="6858000"/>
                </a:lnTo>
                <a:lnTo>
                  <a:pt x="0" y="0"/>
                </a:lnTo>
                <a:lnTo>
                  <a:pt x="12192000" y="6858000"/>
                </a:lnTo>
                <a:lnTo>
                  <a:pt x="12192000" y="687332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/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BD2165F1-0A30-A230-8BBC-1EAEA15E3F3A}"/>
              </a:ext>
            </a:extLst>
          </p:cNvPr>
          <p:cNvSpPr txBox="1"/>
          <p:nvPr/>
        </p:nvSpPr>
        <p:spPr>
          <a:xfrm>
            <a:off x="3695880" y="42186"/>
            <a:ext cx="41571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    Naše trasa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C03D8560-8FF4-4C6D-9A3D-35DA87140C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49" y="641112"/>
            <a:ext cx="11606494" cy="5990643"/>
          </a:xfrm>
          <a:prstGeom prst="rect">
            <a:avLst/>
          </a:prstGeom>
        </p:spPr>
      </p:pic>
      <p:sp>
        <p:nvSpPr>
          <p:cNvPr id="30" name="Ovál 29">
            <a:extLst>
              <a:ext uri="{FF2B5EF4-FFF2-40B4-BE49-F238E27FC236}">
                <a16:creationId xmlns:a16="http://schemas.microsoft.com/office/drawing/2014/main" id="{A35ECF79-2081-4901-AB7A-A27896BEC097}"/>
              </a:ext>
            </a:extLst>
          </p:cNvPr>
          <p:cNvSpPr/>
          <p:nvPr/>
        </p:nvSpPr>
        <p:spPr>
          <a:xfrm>
            <a:off x="6166556" y="1282046"/>
            <a:ext cx="739069" cy="63472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2" name="Ovál 31">
            <a:extLst>
              <a:ext uri="{FF2B5EF4-FFF2-40B4-BE49-F238E27FC236}">
                <a16:creationId xmlns:a16="http://schemas.microsoft.com/office/drawing/2014/main" id="{7CF068F7-8BA8-4995-8278-47D3FFEA51C7}"/>
              </a:ext>
            </a:extLst>
          </p:cNvPr>
          <p:cNvSpPr/>
          <p:nvPr/>
        </p:nvSpPr>
        <p:spPr>
          <a:xfrm>
            <a:off x="6571342" y="2733675"/>
            <a:ext cx="618900" cy="5091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44" name="Ovál 43">
            <a:extLst>
              <a:ext uri="{FF2B5EF4-FFF2-40B4-BE49-F238E27FC236}">
                <a16:creationId xmlns:a16="http://schemas.microsoft.com/office/drawing/2014/main" id="{67459F8F-B18A-48CA-B17A-D330190B4B93}"/>
              </a:ext>
            </a:extLst>
          </p:cNvPr>
          <p:cNvSpPr/>
          <p:nvPr/>
        </p:nvSpPr>
        <p:spPr>
          <a:xfrm>
            <a:off x="6740123" y="2140968"/>
            <a:ext cx="165502" cy="19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59" name="Spojnice: pravoúhlá 58">
            <a:extLst>
              <a:ext uri="{FF2B5EF4-FFF2-40B4-BE49-F238E27FC236}">
                <a16:creationId xmlns:a16="http://schemas.microsoft.com/office/drawing/2014/main" id="{8D136F86-F6C7-4553-AF01-6A85D399AA05}"/>
              </a:ext>
            </a:extLst>
          </p:cNvPr>
          <p:cNvCxnSpPr>
            <a:cxnSpLocks/>
          </p:cNvCxnSpPr>
          <p:nvPr/>
        </p:nvCxnSpPr>
        <p:spPr>
          <a:xfrm rot="16200000" flipV="1">
            <a:off x="6484253" y="2719718"/>
            <a:ext cx="2993906" cy="2266084"/>
          </a:xfrm>
          <a:prstGeom prst="bentConnector3">
            <a:avLst>
              <a:gd name="adj1" fmla="val 50000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Ovál 65">
            <a:extLst>
              <a:ext uri="{FF2B5EF4-FFF2-40B4-BE49-F238E27FC236}">
                <a16:creationId xmlns:a16="http://schemas.microsoft.com/office/drawing/2014/main" id="{4088B3FF-C1BD-4AA5-AF3C-86515E7F00FC}"/>
              </a:ext>
            </a:extLst>
          </p:cNvPr>
          <p:cNvSpPr/>
          <p:nvPr/>
        </p:nvSpPr>
        <p:spPr>
          <a:xfrm>
            <a:off x="5669591" y="3099824"/>
            <a:ext cx="421171" cy="3206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68" name="Přímá spojnice se šipkou 67">
            <a:extLst>
              <a:ext uri="{FF2B5EF4-FFF2-40B4-BE49-F238E27FC236}">
                <a16:creationId xmlns:a16="http://schemas.microsoft.com/office/drawing/2014/main" id="{9A16F608-A80B-441B-9D1E-998FF7016DBF}"/>
              </a:ext>
            </a:extLst>
          </p:cNvPr>
          <p:cNvCxnSpPr>
            <a:stCxn id="44" idx="2"/>
            <a:endCxn id="66" idx="7"/>
          </p:cNvCxnSpPr>
          <p:nvPr/>
        </p:nvCxnSpPr>
        <p:spPr>
          <a:xfrm flipH="1">
            <a:off x="6000750" y="2237968"/>
            <a:ext cx="739373" cy="86185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pojnice: pravoúhlá 69">
            <a:extLst>
              <a:ext uri="{FF2B5EF4-FFF2-40B4-BE49-F238E27FC236}">
                <a16:creationId xmlns:a16="http://schemas.microsoft.com/office/drawing/2014/main" id="{63C1B2A4-BA46-4DF0-ADF7-986B6303F46D}"/>
              </a:ext>
            </a:extLst>
          </p:cNvPr>
          <p:cNvCxnSpPr>
            <a:cxnSpLocks/>
            <a:stCxn id="66" idx="1"/>
          </p:cNvCxnSpPr>
          <p:nvPr/>
        </p:nvCxnSpPr>
        <p:spPr>
          <a:xfrm rot="16200000" flipH="1" flipV="1">
            <a:off x="3566853" y="2930785"/>
            <a:ext cx="1948426" cy="2380409"/>
          </a:xfrm>
          <a:prstGeom prst="bentConnector4">
            <a:avLst>
              <a:gd name="adj1" fmla="val -8800"/>
              <a:gd name="adj2" fmla="val 80506"/>
            </a:avLst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3" name="Ovál 72">
            <a:extLst>
              <a:ext uri="{FF2B5EF4-FFF2-40B4-BE49-F238E27FC236}">
                <a16:creationId xmlns:a16="http://schemas.microsoft.com/office/drawing/2014/main" id="{910C0478-910E-4F44-8624-2647620A912A}"/>
              </a:ext>
            </a:extLst>
          </p:cNvPr>
          <p:cNvSpPr/>
          <p:nvPr/>
        </p:nvSpPr>
        <p:spPr>
          <a:xfrm>
            <a:off x="3916248" y="2828925"/>
            <a:ext cx="313589" cy="2994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4" name="Ovál 73">
            <a:extLst>
              <a:ext uri="{FF2B5EF4-FFF2-40B4-BE49-F238E27FC236}">
                <a16:creationId xmlns:a16="http://schemas.microsoft.com/office/drawing/2014/main" id="{23B6EE27-C5B7-4B38-B207-1AE8CEE69DBD}"/>
              </a:ext>
            </a:extLst>
          </p:cNvPr>
          <p:cNvSpPr/>
          <p:nvPr/>
        </p:nvSpPr>
        <p:spPr>
          <a:xfrm>
            <a:off x="3593554" y="3608682"/>
            <a:ext cx="445046" cy="4203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44065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A49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avoúhlý trojúhelník 2">
            <a:extLst>
              <a:ext uri="{FF2B5EF4-FFF2-40B4-BE49-F238E27FC236}">
                <a16:creationId xmlns:a16="http://schemas.microsoft.com/office/drawing/2014/main" id="{E4F507EE-658E-A6DE-F5FD-DF90C2D2AFDA}"/>
              </a:ext>
            </a:extLst>
          </p:cNvPr>
          <p:cNvSpPr/>
          <p:nvPr/>
        </p:nvSpPr>
        <p:spPr>
          <a:xfrm rot="5400000">
            <a:off x="-2" y="0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29" name="Šikmý pruh 28">
            <a:extLst>
              <a:ext uri="{FF2B5EF4-FFF2-40B4-BE49-F238E27FC236}">
                <a16:creationId xmlns:a16="http://schemas.microsoft.com/office/drawing/2014/main" id="{2F90B9C3-0CCD-3434-6263-61C357AB294C}"/>
              </a:ext>
            </a:extLst>
          </p:cNvPr>
          <p:cNvSpPr>
            <a:spLocks noChangeAspect="1"/>
          </p:cNvSpPr>
          <p:nvPr/>
        </p:nvSpPr>
        <p:spPr>
          <a:xfrm>
            <a:off x="-2" y="0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31" name="Šikmý pruh 30">
            <a:extLst>
              <a:ext uri="{FF2B5EF4-FFF2-40B4-BE49-F238E27FC236}">
                <a16:creationId xmlns:a16="http://schemas.microsoft.com/office/drawing/2014/main" id="{9D17EE2A-C68D-FB0B-F210-7B38A8390EEA}"/>
              </a:ext>
            </a:extLst>
          </p:cNvPr>
          <p:cNvSpPr>
            <a:spLocks noChangeAspect="1"/>
          </p:cNvSpPr>
          <p:nvPr/>
        </p:nvSpPr>
        <p:spPr>
          <a:xfrm>
            <a:off x="-1" y="0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" name="Pravoúhlý trojúhelník 3">
            <a:extLst>
              <a:ext uri="{FF2B5EF4-FFF2-40B4-BE49-F238E27FC236}">
                <a16:creationId xmlns:a16="http://schemas.microsoft.com/office/drawing/2014/main" id="{E69420C8-DF01-8641-FEFB-B9B8C3036323}"/>
              </a:ext>
            </a:extLst>
          </p:cNvPr>
          <p:cNvSpPr/>
          <p:nvPr/>
        </p:nvSpPr>
        <p:spPr>
          <a:xfrm rot="16200000">
            <a:off x="8949178" y="3615178"/>
            <a:ext cx="3242822" cy="324282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39" name="Šikmý pruh 38">
            <a:extLst>
              <a:ext uri="{FF2B5EF4-FFF2-40B4-BE49-F238E27FC236}">
                <a16:creationId xmlns:a16="http://schemas.microsoft.com/office/drawing/2014/main" id="{47E1A3C1-A35B-22C8-7180-569D747AA9C2}"/>
              </a:ext>
            </a:extLst>
          </p:cNvPr>
          <p:cNvSpPr>
            <a:spLocks noChangeAspect="1"/>
          </p:cNvSpPr>
          <p:nvPr/>
        </p:nvSpPr>
        <p:spPr>
          <a:xfrm rot="10800000">
            <a:off x="10909953" y="5575954"/>
            <a:ext cx="1282046" cy="1282046"/>
          </a:xfrm>
          <a:prstGeom prst="diagStripe">
            <a:avLst/>
          </a:prstGeom>
          <a:gradFill>
            <a:gsLst>
              <a:gs pos="0">
                <a:srgbClr val="006699"/>
              </a:gs>
              <a:gs pos="100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43" name="Šikmý pruh 42">
            <a:extLst>
              <a:ext uri="{FF2B5EF4-FFF2-40B4-BE49-F238E27FC236}">
                <a16:creationId xmlns:a16="http://schemas.microsoft.com/office/drawing/2014/main" id="{8598BA98-197C-CA12-ABC5-12A64584AAEE}"/>
              </a:ext>
            </a:extLst>
          </p:cNvPr>
          <p:cNvSpPr>
            <a:spLocks noChangeAspect="1"/>
          </p:cNvSpPr>
          <p:nvPr/>
        </p:nvSpPr>
        <p:spPr>
          <a:xfrm rot="10800000">
            <a:off x="9175422" y="3841423"/>
            <a:ext cx="3016577" cy="3016577"/>
          </a:xfrm>
          <a:prstGeom prst="diagStripe">
            <a:avLst/>
          </a:prstGeom>
          <a:gradFill>
            <a:gsLst>
              <a:gs pos="58000">
                <a:srgbClr val="00B0F0"/>
              </a:gs>
              <a:gs pos="84000">
                <a:srgbClr val="006699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>
              <a:solidFill>
                <a:schemeClr val="tx1"/>
              </a:solidFill>
            </a:endParaRPr>
          </a:p>
        </p:txBody>
      </p:sp>
      <p:sp>
        <p:nvSpPr>
          <p:cNvPr id="9" name="Volný tvar: obrazec 8">
            <a:extLst>
              <a:ext uri="{FF2B5EF4-FFF2-40B4-BE49-F238E27FC236}">
                <a16:creationId xmlns:a16="http://schemas.microsoft.com/office/drawing/2014/main" id="{737A4FED-F9D6-6BCF-CE5E-198CF4D9D40D}"/>
              </a:ext>
            </a:extLst>
          </p:cNvPr>
          <p:cNvSpPr/>
          <p:nvPr/>
        </p:nvSpPr>
        <p:spPr>
          <a:xfrm>
            <a:off x="12192000" y="0"/>
            <a:ext cx="24384001" cy="13730518"/>
          </a:xfrm>
          <a:custGeom>
            <a:avLst/>
            <a:gdLst>
              <a:gd name="connsiteX0" fmla="*/ 0 w 24384001"/>
              <a:gd name="connsiteY0" fmla="*/ 0 h 13730518"/>
              <a:gd name="connsiteX1" fmla="*/ 12179109 w 24384001"/>
              <a:gd name="connsiteY1" fmla="*/ 6858000 h 13730518"/>
              <a:gd name="connsiteX2" fmla="*/ 12192001 w 24384001"/>
              <a:gd name="connsiteY2" fmla="*/ 6858000 h 13730518"/>
              <a:gd name="connsiteX3" fmla="*/ 12192001 w 24384001"/>
              <a:gd name="connsiteY3" fmla="*/ 6865259 h 13730518"/>
              <a:gd name="connsiteX4" fmla="*/ 24384001 w 24384001"/>
              <a:gd name="connsiteY4" fmla="*/ 13730518 h 13730518"/>
              <a:gd name="connsiteX5" fmla="*/ 12192001 w 24384001"/>
              <a:gd name="connsiteY5" fmla="*/ 13730518 h 13730518"/>
              <a:gd name="connsiteX6" fmla="*/ 12192001 w 24384001"/>
              <a:gd name="connsiteY6" fmla="*/ 13723259 h 13730518"/>
              <a:gd name="connsiteX7" fmla="*/ 12891 w 24384001"/>
              <a:gd name="connsiteY7" fmla="*/ 6865259 h 13730518"/>
              <a:gd name="connsiteX8" fmla="*/ 0 w 24384001"/>
              <a:gd name="connsiteY8" fmla="*/ 6865259 h 13730518"/>
              <a:gd name="connsiteX9" fmla="*/ 0 w 24384001"/>
              <a:gd name="connsiteY9" fmla="*/ 6858000 h 1373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84001" h="13730518">
                <a:moveTo>
                  <a:pt x="0" y="0"/>
                </a:moveTo>
                <a:lnTo>
                  <a:pt x="12179109" y="6858000"/>
                </a:lnTo>
                <a:lnTo>
                  <a:pt x="12192001" y="6858000"/>
                </a:lnTo>
                <a:lnTo>
                  <a:pt x="12192001" y="6865259"/>
                </a:lnTo>
                <a:lnTo>
                  <a:pt x="24384001" y="13730518"/>
                </a:lnTo>
                <a:lnTo>
                  <a:pt x="12192001" y="13730518"/>
                </a:lnTo>
                <a:lnTo>
                  <a:pt x="12192001" y="13723259"/>
                </a:lnTo>
                <a:lnTo>
                  <a:pt x="12891" y="6865259"/>
                </a:lnTo>
                <a:lnTo>
                  <a:pt x="0" y="6865259"/>
                </a:lnTo>
                <a:lnTo>
                  <a:pt x="0" y="6858000"/>
                </a:lnTo>
                <a:close/>
              </a:path>
            </a:pathLst>
          </a:cu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 dirty="0"/>
          </a:p>
        </p:txBody>
      </p:sp>
      <p:sp>
        <p:nvSpPr>
          <p:cNvPr id="10" name="Volný tvar: obrazec 9">
            <a:extLst>
              <a:ext uri="{FF2B5EF4-FFF2-40B4-BE49-F238E27FC236}">
                <a16:creationId xmlns:a16="http://schemas.microsoft.com/office/drawing/2014/main" id="{9A2F2A1C-7A9B-E7CC-C3AA-301A60CA2893}"/>
              </a:ext>
            </a:extLst>
          </p:cNvPr>
          <p:cNvSpPr/>
          <p:nvPr/>
        </p:nvSpPr>
        <p:spPr>
          <a:xfrm rot="10800000">
            <a:off x="-24356764" y="-6865258"/>
            <a:ext cx="24356764" cy="13716002"/>
          </a:xfrm>
          <a:custGeom>
            <a:avLst/>
            <a:gdLst>
              <a:gd name="connsiteX0" fmla="*/ 24356764 w 24356764"/>
              <a:gd name="connsiteY0" fmla="*/ 13716002 h 13716002"/>
              <a:gd name="connsiteX1" fmla="*/ 12164764 w 24356764"/>
              <a:gd name="connsiteY1" fmla="*/ 13716002 h 13716002"/>
              <a:gd name="connsiteX2" fmla="*/ 12164764 w 24356764"/>
              <a:gd name="connsiteY2" fmla="*/ 13700680 h 13716002"/>
              <a:gd name="connsiteX3" fmla="*/ 0 w 24356764"/>
              <a:gd name="connsiteY3" fmla="*/ 6858000 h 13716002"/>
              <a:gd name="connsiteX4" fmla="*/ 0 w 24356764"/>
              <a:gd name="connsiteY4" fmla="*/ 0 h 13716002"/>
              <a:gd name="connsiteX5" fmla="*/ 12192000 w 24356764"/>
              <a:gd name="connsiteY5" fmla="*/ 6858000 h 13716002"/>
              <a:gd name="connsiteX6" fmla="*/ 12192000 w 24356764"/>
              <a:gd name="connsiteY6" fmla="*/ 6873322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4356764" h="13716002">
                <a:moveTo>
                  <a:pt x="24356764" y="13716002"/>
                </a:moveTo>
                <a:lnTo>
                  <a:pt x="12164764" y="13716002"/>
                </a:lnTo>
                <a:lnTo>
                  <a:pt x="12164764" y="13700680"/>
                </a:lnTo>
                <a:lnTo>
                  <a:pt x="0" y="6858000"/>
                </a:lnTo>
                <a:lnTo>
                  <a:pt x="0" y="0"/>
                </a:lnTo>
                <a:lnTo>
                  <a:pt x="12192000" y="6858000"/>
                </a:lnTo>
                <a:lnTo>
                  <a:pt x="12192000" y="687332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cs-CZ"/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BD2165F1-0A30-A230-8BBC-1EAEA15E3F3A}"/>
              </a:ext>
            </a:extLst>
          </p:cNvPr>
          <p:cNvSpPr txBox="1"/>
          <p:nvPr/>
        </p:nvSpPr>
        <p:spPr>
          <a:xfrm>
            <a:off x="3695880" y="42186"/>
            <a:ext cx="415716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cs-CZ" sz="6000" dirty="0"/>
              <a:t>    Naše trasa</a:t>
            </a:r>
          </a:p>
        </p:txBody>
      </p:sp>
      <p:pic>
        <p:nvPicPr>
          <p:cNvPr id="7" name="Obrázek 6">
            <a:extLst>
              <a:ext uri="{FF2B5EF4-FFF2-40B4-BE49-F238E27FC236}">
                <a16:creationId xmlns:a16="http://schemas.microsoft.com/office/drawing/2014/main" id="{C03D8560-8FF4-4C6D-9A3D-35DA87140C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349" y="641112"/>
            <a:ext cx="11606494" cy="5990643"/>
          </a:xfrm>
          <a:prstGeom prst="rect">
            <a:avLst/>
          </a:prstGeom>
        </p:spPr>
      </p:pic>
      <p:sp>
        <p:nvSpPr>
          <p:cNvPr id="75" name="Ovál 74">
            <a:extLst>
              <a:ext uri="{FF2B5EF4-FFF2-40B4-BE49-F238E27FC236}">
                <a16:creationId xmlns:a16="http://schemas.microsoft.com/office/drawing/2014/main" id="{4782A9E4-8379-4E24-9F90-13283BA035D8}"/>
              </a:ext>
            </a:extLst>
          </p:cNvPr>
          <p:cNvSpPr/>
          <p:nvPr/>
        </p:nvSpPr>
        <p:spPr>
          <a:xfrm>
            <a:off x="2044832" y="2418678"/>
            <a:ext cx="863324" cy="871097"/>
          </a:xfrm>
          <a:prstGeom prst="ellipse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6" name="Ovál 75">
            <a:extLst>
              <a:ext uri="{FF2B5EF4-FFF2-40B4-BE49-F238E27FC236}">
                <a16:creationId xmlns:a16="http://schemas.microsoft.com/office/drawing/2014/main" id="{C50B86D7-388C-4E21-BCFA-BCC369840300}"/>
              </a:ext>
            </a:extLst>
          </p:cNvPr>
          <p:cNvSpPr/>
          <p:nvPr/>
        </p:nvSpPr>
        <p:spPr>
          <a:xfrm>
            <a:off x="2434924" y="1837712"/>
            <a:ext cx="431662" cy="363632"/>
          </a:xfrm>
          <a:prstGeom prst="ellipse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7" name="Ovál 76">
            <a:extLst>
              <a:ext uri="{FF2B5EF4-FFF2-40B4-BE49-F238E27FC236}">
                <a16:creationId xmlns:a16="http://schemas.microsoft.com/office/drawing/2014/main" id="{FECB0696-363D-40EB-9BF9-5BFCD565CDE7}"/>
              </a:ext>
            </a:extLst>
          </p:cNvPr>
          <p:cNvSpPr/>
          <p:nvPr/>
        </p:nvSpPr>
        <p:spPr>
          <a:xfrm>
            <a:off x="3788099" y="1364966"/>
            <a:ext cx="806634" cy="794380"/>
          </a:xfrm>
          <a:prstGeom prst="ellipse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78" name="Ovál 77">
            <a:extLst>
              <a:ext uri="{FF2B5EF4-FFF2-40B4-BE49-F238E27FC236}">
                <a16:creationId xmlns:a16="http://schemas.microsoft.com/office/drawing/2014/main" id="{8161CC3D-62B0-4D85-B97A-B325F3552DC1}"/>
              </a:ext>
            </a:extLst>
          </p:cNvPr>
          <p:cNvSpPr/>
          <p:nvPr/>
        </p:nvSpPr>
        <p:spPr>
          <a:xfrm>
            <a:off x="4229837" y="3146777"/>
            <a:ext cx="1158032" cy="794380"/>
          </a:xfrm>
          <a:prstGeom prst="ellipse">
            <a:avLst/>
          </a:prstGeom>
          <a:noFill/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cxnSp>
        <p:nvCxnSpPr>
          <p:cNvPr id="80" name="Přímá spojnice se šipkou 79">
            <a:extLst>
              <a:ext uri="{FF2B5EF4-FFF2-40B4-BE49-F238E27FC236}">
                <a16:creationId xmlns:a16="http://schemas.microsoft.com/office/drawing/2014/main" id="{BBC91DF6-5778-43CE-A168-1EC742F7893B}"/>
              </a:ext>
            </a:extLst>
          </p:cNvPr>
          <p:cNvCxnSpPr>
            <a:cxnSpLocks/>
            <a:endCxn id="75" idx="5"/>
          </p:cNvCxnSpPr>
          <p:nvPr/>
        </p:nvCxnSpPr>
        <p:spPr>
          <a:xfrm flipH="1" flipV="1">
            <a:off x="2781725" y="3162206"/>
            <a:ext cx="256349" cy="1631937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Přímá spojnice se šipkou 81">
            <a:extLst>
              <a:ext uri="{FF2B5EF4-FFF2-40B4-BE49-F238E27FC236}">
                <a16:creationId xmlns:a16="http://schemas.microsoft.com/office/drawing/2014/main" id="{E79A4908-5844-4DB7-967E-0A2B1DE2E632}"/>
              </a:ext>
            </a:extLst>
          </p:cNvPr>
          <p:cNvCxnSpPr>
            <a:stCxn id="75" idx="7"/>
            <a:endCxn id="76" idx="5"/>
          </p:cNvCxnSpPr>
          <p:nvPr/>
        </p:nvCxnSpPr>
        <p:spPr>
          <a:xfrm flipV="1">
            <a:off x="2781725" y="2148091"/>
            <a:ext cx="21646" cy="398156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Přímá spojnice se šipkou 83">
            <a:extLst>
              <a:ext uri="{FF2B5EF4-FFF2-40B4-BE49-F238E27FC236}">
                <a16:creationId xmlns:a16="http://schemas.microsoft.com/office/drawing/2014/main" id="{BE18A0A3-1410-49CA-8FE4-645229BB586E}"/>
              </a:ext>
            </a:extLst>
          </p:cNvPr>
          <p:cNvCxnSpPr>
            <a:stCxn id="76" idx="6"/>
            <a:endCxn id="77" idx="2"/>
          </p:cNvCxnSpPr>
          <p:nvPr/>
        </p:nvCxnSpPr>
        <p:spPr>
          <a:xfrm flipV="1">
            <a:off x="2866586" y="1762156"/>
            <a:ext cx="921513" cy="257372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Přímá spojnice se šipkou 85">
            <a:extLst>
              <a:ext uri="{FF2B5EF4-FFF2-40B4-BE49-F238E27FC236}">
                <a16:creationId xmlns:a16="http://schemas.microsoft.com/office/drawing/2014/main" id="{DB470204-28BE-48BD-8783-37AB1CB557E7}"/>
              </a:ext>
            </a:extLst>
          </p:cNvPr>
          <p:cNvCxnSpPr/>
          <p:nvPr/>
        </p:nvCxnSpPr>
        <p:spPr>
          <a:xfrm>
            <a:off x="4219761" y="2177724"/>
            <a:ext cx="368637" cy="962848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Přímá spojnice se šipkou 87">
            <a:extLst>
              <a:ext uri="{FF2B5EF4-FFF2-40B4-BE49-F238E27FC236}">
                <a16:creationId xmlns:a16="http://schemas.microsoft.com/office/drawing/2014/main" id="{5CFD0F3D-6580-4BB4-9A00-088B8D208519}"/>
              </a:ext>
            </a:extLst>
          </p:cNvPr>
          <p:cNvCxnSpPr>
            <a:cxnSpLocks/>
            <a:stCxn id="78" idx="3"/>
          </p:cNvCxnSpPr>
          <p:nvPr/>
        </p:nvCxnSpPr>
        <p:spPr>
          <a:xfrm flipH="1">
            <a:off x="3038074" y="3824823"/>
            <a:ext cx="1361353" cy="96932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827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1235</TotalTime>
  <Words>256</Words>
  <Application>Microsoft Office PowerPoint</Application>
  <PresentationFormat>Širokoúhlá obrazovka</PresentationFormat>
  <Paragraphs>52</Paragraphs>
  <Slides>11</Slides>
  <Notes>10</Notes>
  <HiddenSlides>0</HiddenSlides>
  <MMClips>0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Vítek Slanina</dc:creator>
  <cp:lastModifiedBy>EA425</cp:lastModifiedBy>
  <cp:revision>37</cp:revision>
  <dcterms:created xsi:type="dcterms:W3CDTF">2025-02-06T15:06:36Z</dcterms:created>
  <dcterms:modified xsi:type="dcterms:W3CDTF">2025-02-14T17:54:36Z</dcterms:modified>
</cp:coreProperties>
</file>

<file path=docProps/thumbnail.jpeg>
</file>